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96" r:id="rId3"/>
    <p:sldId id="288" r:id="rId4"/>
    <p:sldId id="257" r:id="rId5"/>
    <p:sldId id="258" r:id="rId6"/>
    <p:sldId id="259" r:id="rId7"/>
    <p:sldId id="371" r:id="rId8"/>
    <p:sldId id="367" r:id="rId9"/>
    <p:sldId id="368" r:id="rId10"/>
    <p:sldId id="278" r:id="rId11"/>
    <p:sldId id="301" r:id="rId12"/>
    <p:sldId id="324" r:id="rId13"/>
    <p:sldId id="322" r:id="rId14"/>
    <p:sldId id="304" r:id="rId15"/>
    <p:sldId id="302" r:id="rId16"/>
    <p:sldId id="300" r:id="rId17"/>
    <p:sldId id="320" r:id="rId18"/>
    <p:sldId id="321" r:id="rId19"/>
    <p:sldId id="372" r:id="rId20"/>
    <p:sldId id="373" r:id="rId21"/>
    <p:sldId id="374" r:id="rId22"/>
    <p:sldId id="379" r:id="rId23"/>
    <p:sldId id="380" r:id="rId24"/>
    <p:sldId id="381" r:id="rId25"/>
    <p:sldId id="341" r:id="rId26"/>
    <p:sldId id="369" r:id="rId27"/>
    <p:sldId id="370" r:id="rId28"/>
    <p:sldId id="269" r:id="rId29"/>
    <p:sldId id="337" r:id="rId30"/>
    <p:sldId id="270" r:id="rId31"/>
    <p:sldId id="351" r:id="rId32"/>
    <p:sldId id="340" r:id="rId33"/>
    <p:sldId id="339" r:id="rId34"/>
    <p:sldId id="348" r:id="rId35"/>
    <p:sldId id="362" r:id="rId36"/>
    <p:sldId id="347" r:id="rId37"/>
    <p:sldId id="342" r:id="rId38"/>
    <p:sldId id="377" r:id="rId39"/>
    <p:sldId id="346" r:id="rId40"/>
    <p:sldId id="343" r:id="rId41"/>
    <p:sldId id="375" r:id="rId42"/>
    <p:sldId id="357" r:id="rId43"/>
    <p:sldId id="344" r:id="rId44"/>
    <p:sldId id="360" r:id="rId45"/>
    <p:sldId id="359" r:id="rId46"/>
    <p:sldId id="349" r:id="rId47"/>
    <p:sldId id="285" r:id="rId48"/>
    <p:sldId id="345" r:id="rId49"/>
    <p:sldId id="355" r:id="rId50"/>
    <p:sldId id="350" r:id="rId51"/>
    <p:sldId id="376" r:id="rId52"/>
    <p:sldId id="352" r:id="rId53"/>
    <p:sldId id="365" r:id="rId54"/>
    <p:sldId id="353" r:id="rId55"/>
    <p:sldId id="378" r:id="rId56"/>
    <p:sldId id="298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99C"/>
    <a:srgbClr val="000099"/>
    <a:srgbClr val="FFFF00"/>
    <a:srgbClr val="66FFFF"/>
    <a:srgbClr val="0B91C1"/>
    <a:srgbClr val="40C6F6"/>
    <a:srgbClr val="009AD0"/>
    <a:srgbClr val="ABE9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9466" autoAdjust="0"/>
  </p:normalViewPr>
  <p:slideViewPr>
    <p:cSldViewPr>
      <p:cViewPr varScale="1">
        <p:scale>
          <a:sx n="69" d="100"/>
          <a:sy n="69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A98611-EA37-4DD1-9EE8-6505998CF75D}" type="doc">
      <dgm:prSet loTypeId="urn:microsoft.com/office/officeart/2009/3/layout/FramedTextPicture" loCatId="pictur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4EF85D1-1F3F-4D5B-8C3E-C06A618F2BDC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uk-UA" sz="2800" b="1" u="sng" dirty="0">
              <a:ln w="3175"/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Метою</a:t>
          </a:r>
          <a:r>
            <a:rPr lang="uk-UA" sz="2800" b="1" u="none" dirty="0">
              <a:ln w="3175"/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uk-UA" sz="2400" b="1" dirty="0">
              <a:ln w="3175"/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учнівського самоврядування є </a:t>
          </a:r>
          <a:r>
            <a: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розвиток та саморозвиток комунікативних, організаторських і лідерських якостей особистості, її творчого потенціалу, самореалізація          у громадському житті</a:t>
          </a:r>
          <a:r>
            <a:rPr lang="uk-UA" sz="2800" dirty="0">
              <a:solidFill>
                <a:srgbClr val="002060"/>
              </a:solidFill>
            </a:rPr>
            <a:t>.</a:t>
          </a:r>
          <a:endParaRPr lang="ru-RU" sz="2800" b="1" dirty="0">
            <a:ln w="3175"/>
            <a:solidFill>
              <a:srgbClr val="002060"/>
            </a:solidFill>
          </a:endParaRPr>
        </a:p>
      </dgm:t>
    </dgm:pt>
    <dgm:pt modelId="{CF51314A-8249-482C-B9EB-261A0D5F840F}" type="parTrans" cxnId="{54CAB7DD-E462-4935-9A60-D9088D7D1E20}">
      <dgm:prSet/>
      <dgm:spPr/>
      <dgm:t>
        <a:bodyPr/>
        <a:lstStyle/>
        <a:p>
          <a:endParaRPr lang="ru-RU"/>
        </a:p>
      </dgm:t>
    </dgm:pt>
    <dgm:pt modelId="{75DF1771-7E01-4632-A882-5F7EFC6395B8}" type="sibTrans" cxnId="{54CAB7DD-E462-4935-9A60-D9088D7D1E20}">
      <dgm:prSet/>
      <dgm:spPr/>
      <dgm:t>
        <a:bodyPr/>
        <a:lstStyle/>
        <a:p>
          <a:endParaRPr lang="ru-RU"/>
        </a:p>
      </dgm:t>
    </dgm:pt>
    <dgm:pt modelId="{41B7D956-CE24-4DDF-9E18-5B651531225D}" type="pres">
      <dgm:prSet presAssocID="{1AA98611-EA37-4DD1-9EE8-6505998CF75D}" presName="Name0" presStyleCnt="0">
        <dgm:presLayoutVars>
          <dgm:chMax/>
          <dgm:chPref/>
          <dgm:dir/>
        </dgm:presLayoutVars>
      </dgm:prSet>
      <dgm:spPr/>
    </dgm:pt>
    <dgm:pt modelId="{89587278-CE49-4A19-9D79-7A189A780A68}" type="pres">
      <dgm:prSet presAssocID="{34EF85D1-1F3F-4D5B-8C3E-C06A618F2BDC}" presName="composite" presStyleCnt="0">
        <dgm:presLayoutVars>
          <dgm:chMax/>
          <dgm:chPref/>
        </dgm:presLayoutVars>
      </dgm:prSet>
      <dgm:spPr/>
    </dgm:pt>
    <dgm:pt modelId="{3B58AC50-5E92-4326-B361-CF103D28E121}" type="pres">
      <dgm:prSet presAssocID="{34EF85D1-1F3F-4D5B-8C3E-C06A618F2BDC}" presName="Image" presStyleLbl="bgImgPlace1" presStyleIdx="0" presStyleCnt="1" custAng="10800000" custFlipVert="1" custFlipHor="0" custScaleX="1361" custScaleY="39923" custLinFactNeighborX="-8296" custLinFactNeighborY="-30104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2857E396-9389-4CEB-A54F-1B54172D4BCF}" type="pres">
      <dgm:prSet presAssocID="{34EF85D1-1F3F-4D5B-8C3E-C06A618F2BDC}" presName="ParentText" presStyleLbl="revTx" presStyleIdx="0" presStyleCnt="1" custScaleX="104098" custScaleY="108201" custLinFactNeighborX="17729" custLinFactNeighborY="24677">
        <dgm:presLayoutVars>
          <dgm:chMax val="0"/>
          <dgm:chPref val="0"/>
          <dgm:bulletEnabled val="1"/>
        </dgm:presLayoutVars>
      </dgm:prSet>
      <dgm:spPr/>
    </dgm:pt>
    <dgm:pt modelId="{A1A0482F-DC13-41C7-AD67-E6FB5B5DD12C}" type="pres">
      <dgm:prSet presAssocID="{34EF85D1-1F3F-4D5B-8C3E-C06A618F2BDC}" presName="tlFrame" presStyleLbl="node1" presStyleIdx="0" presStyleCnt="4" custLinFactNeighborX="96202" custLinFactNeighborY="89606"/>
      <dgm:spPr/>
    </dgm:pt>
    <dgm:pt modelId="{B443E1DF-93C4-40A5-BF83-77F4DF2FCFB0}" type="pres">
      <dgm:prSet presAssocID="{34EF85D1-1F3F-4D5B-8C3E-C06A618F2BDC}" presName="trFrame" presStyleLbl="node1" presStyleIdx="1" presStyleCnt="4" custLinFactNeighborX="56251" custLinFactNeighborY="89606"/>
      <dgm:spPr/>
    </dgm:pt>
    <dgm:pt modelId="{50B4471C-25F5-47F7-BF49-EFB15769710B}" type="pres">
      <dgm:prSet presAssocID="{34EF85D1-1F3F-4D5B-8C3E-C06A618F2BDC}" presName="blFrame" presStyleLbl="node1" presStyleIdx="2" presStyleCnt="4" custLinFactX="2026" custLinFactNeighborX="100000" custLinFactNeighborY="56287"/>
      <dgm:spPr/>
    </dgm:pt>
    <dgm:pt modelId="{1C63765C-26AB-4034-8D69-1F365E9E7BEC}" type="pres">
      <dgm:prSet presAssocID="{34EF85D1-1F3F-4D5B-8C3E-C06A618F2BDC}" presName="brFrame" presStyleLbl="node1" presStyleIdx="3" presStyleCnt="4" custLinFactNeighborX="63055" custLinFactNeighborY="49485"/>
      <dgm:spPr/>
    </dgm:pt>
  </dgm:ptLst>
  <dgm:cxnLst>
    <dgm:cxn modelId="{3F3C7548-7B68-4353-9391-88C42D6FCC4F}" type="presOf" srcId="{34EF85D1-1F3F-4D5B-8C3E-C06A618F2BDC}" destId="{2857E396-9389-4CEB-A54F-1B54172D4BCF}" srcOrd="0" destOrd="0" presId="urn:microsoft.com/office/officeart/2009/3/layout/FramedTextPicture"/>
    <dgm:cxn modelId="{EDDA6B98-65C6-4D5E-9FB8-D31CF470B627}" type="presOf" srcId="{1AA98611-EA37-4DD1-9EE8-6505998CF75D}" destId="{41B7D956-CE24-4DDF-9E18-5B651531225D}" srcOrd="0" destOrd="0" presId="urn:microsoft.com/office/officeart/2009/3/layout/FramedTextPicture"/>
    <dgm:cxn modelId="{54CAB7DD-E462-4935-9A60-D9088D7D1E20}" srcId="{1AA98611-EA37-4DD1-9EE8-6505998CF75D}" destId="{34EF85D1-1F3F-4D5B-8C3E-C06A618F2BDC}" srcOrd="0" destOrd="0" parTransId="{CF51314A-8249-482C-B9EB-261A0D5F840F}" sibTransId="{75DF1771-7E01-4632-A882-5F7EFC6395B8}"/>
    <dgm:cxn modelId="{A3096D47-8217-4832-A733-61C2B1C2C55A}" type="presParOf" srcId="{41B7D956-CE24-4DDF-9E18-5B651531225D}" destId="{89587278-CE49-4A19-9D79-7A189A780A68}" srcOrd="0" destOrd="0" presId="urn:microsoft.com/office/officeart/2009/3/layout/FramedTextPicture"/>
    <dgm:cxn modelId="{31CE0265-1EBC-49E7-A002-0CA25386D4D7}" type="presParOf" srcId="{89587278-CE49-4A19-9D79-7A189A780A68}" destId="{3B58AC50-5E92-4326-B361-CF103D28E121}" srcOrd="0" destOrd="0" presId="urn:microsoft.com/office/officeart/2009/3/layout/FramedTextPicture"/>
    <dgm:cxn modelId="{984124B0-7D06-45FF-B7EF-D0F7D25D22E2}" type="presParOf" srcId="{89587278-CE49-4A19-9D79-7A189A780A68}" destId="{2857E396-9389-4CEB-A54F-1B54172D4BCF}" srcOrd="1" destOrd="0" presId="urn:microsoft.com/office/officeart/2009/3/layout/FramedTextPicture"/>
    <dgm:cxn modelId="{F0A3DA9F-A59C-42A0-BBFA-468ED1216844}" type="presParOf" srcId="{89587278-CE49-4A19-9D79-7A189A780A68}" destId="{A1A0482F-DC13-41C7-AD67-E6FB5B5DD12C}" srcOrd="2" destOrd="0" presId="urn:microsoft.com/office/officeart/2009/3/layout/FramedTextPicture"/>
    <dgm:cxn modelId="{23828A6D-E704-45E3-BE51-F57E73ABCDD7}" type="presParOf" srcId="{89587278-CE49-4A19-9D79-7A189A780A68}" destId="{B443E1DF-93C4-40A5-BF83-77F4DF2FCFB0}" srcOrd="3" destOrd="0" presId="urn:microsoft.com/office/officeart/2009/3/layout/FramedTextPicture"/>
    <dgm:cxn modelId="{26C34A8B-D338-4518-BA83-5747D826972D}" type="presParOf" srcId="{89587278-CE49-4A19-9D79-7A189A780A68}" destId="{50B4471C-25F5-47F7-BF49-EFB15769710B}" srcOrd="4" destOrd="0" presId="urn:microsoft.com/office/officeart/2009/3/layout/FramedTextPicture"/>
    <dgm:cxn modelId="{C9E091F6-0BCB-43BE-A12E-FE1BB1033DD4}" type="presParOf" srcId="{89587278-CE49-4A19-9D79-7A189A780A68}" destId="{1C63765C-26AB-4034-8D69-1F365E9E7BEC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3EAFFA-AE51-4017-9CF5-3E3000A323C2}" type="doc">
      <dgm:prSet loTypeId="urn:microsoft.com/office/officeart/2005/8/layout/hChevron3" loCatId="process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8BC86BB5-084C-490B-AB12-E51EE92B599F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FF0000"/>
          </a:solidFill>
        </a:ln>
      </dgm:spPr>
      <dgm:t>
        <a:bodyPr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algn="ctr" rtl="0"/>
          <a:r>
            <a:rPr lang="ru-RU" sz="4600" b="1" i="0" spc="600" dirty="0" err="1">
              <a:solidFill>
                <a:srgbClr val="FF0000"/>
              </a:solidFill>
              <a:effectLst>
                <a:glow rad="101600">
                  <a:schemeClr val="accent6">
                    <a:lumMod val="20000"/>
                    <a:lumOff val="80000"/>
                    <a:alpha val="5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sz="4600" b="1" i="0" spc="600" dirty="0">
              <a:solidFill>
                <a:srgbClr val="FF0000"/>
              </a:solidFill>
              <a:effectLst>
                <a:glow rad="101600">
                  <a:schemeClr val="accent6">
                    <a:lumMod val="20000"/>
                    <a:lumOff val="80000"/>
                    <a:alpha val="5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</dgm:t>
    </dgm:pt>
    <dgm:pt modelId="{AFB5B9AA-E2D5-42EE-8051-30A9A07AB76F}" type="parTrans" cxnId="{11BD67F3-0DA3-4991-BC24-50BB0EC0A80D}">
      <dgm:prSet/>
      <dgm:spPr/>
      <dgm:t>
        <a:bodyPr/>
        <a:lstStyle/>
        <a:p>
          <a:endParaRPr lang="ru-RU"/>
        </a:p>
      </dgm:t>
    </dgm:pt>
    <dgm:pt modelId="{9A89F9F4-A038-4C7A-A83A-E6BD1388B4D3}" type="sibTrans" cxnId="{11BD67F3-0DA3-4991-BC24-50BB0EC0A80D}">
      <dgm:prSet/>
      <dgm:spPr/>
      <dgm:t>
        <a:bodyPr/>
        <a:lstStyle/>
        <a:p>
          <a:endParaRPr lang="ru-RU"/>
        </a:p>
      </dgm:t>
    </dgm:pt>
    <dgm:pt modelId="{33866D35-D794-488F-8BF9-D88A0769F3FD}" type="pres">
      <dgm:prSet presAssocID="{B43EAFFA-AE51-4017-9CF5-3E3000A323C2}" presName="Name0" presStyleCnt="0">
        <dgm:presLayoutVars>
          <dgm:dir/>
          <dgm:resizeHandles val="exact"/>
        </dgm:presLayoutVars>
      </dgm:prSet>
      <dgm:spPr/>
    </dgm:pt>
    <dgm:pt modelId="{81395D6D-30A3-4767-B585-74B81FB8E3A4}" type="pres">
      <dgm:prSet presAssocID="{8BC86BB5-084C-490B-AB12-E51EE92B599F}" presName="parTxOnly" presStyleLbl="node1" presStyleIdx="0" presStyleCnt="1" custLinFactNeighborX="-49">
        <dgm:presLayoutVars>
          <dgm:bulletEnabled val="1"/>
        </dgm:presLayoutVars>
      </dgm:prSet>
      <dgm:spPr/>
    </dgm:pt>
  </dgm:ptLst>
  <dgm:cxnLst>
    <dgm:cxn modelId="{1AC00D97-C0BE-4FA7-BD76-3293219BF3FA}" type="presOf" srcId="{8BC86BB5-084C-490B-AB12-E51EE92B599F}" destId="{81395D6D-30A3-4767-B585-74B81FB8E3A4}" srcOrd="0" destOrd="0" presId="urn:microsoft.com/office/officeart/2005/8/layout/hChevron3"/>
    <dgm:cxn modelId="{A7B90BE9-DA8A-4DC3-B3F9-F3A3C4B87A3C}" type="presOf" srcId="{B43EAFFA-AE51-4017-9CF5-3E3000A323C2}" destId="{33866D35-D794-488F-8BF9-D88A0769F3FD}" srcOrd="0" destOrd="0" presId="urn:microsoft.com/office/officeart/2005/8/layout/hChevron3"/>
    <dgm:cxn modelId="{11BD67F3-0DA3-4991-BC24-50BB0EC0A80D}" srcId="{B43EAFFA-AE51-4017-9CF5-3E3000A323C2}" destId="{8BC86BB5-084C-490B-AB12-E51EE92B599F}" srcOrd="0" destOrd="0" parTransId="{AFB5B9AA-E2D5-42EE-8051-30A9A07AB76F}" sibTransId="{9A89F9F4-A038-4C7A-A83A-E6BD1388B4D3}"/>
    <dgm:cxn modelId="{8820BC0B-E82E-4CEB-B880-623BF6C0D490}" type="presParOf" srcId="{33866D35-D794-488F-8BF9-D88A0769F3FD}" destId="{81395D6D-30A3-4767-B585-74B81FB8E3A4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EF002A-EF9B-4A6B-8873-E35DEC242657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A9CE97B-6286-415B-B08D-738269642864}">
      <dgm:prSet phldrT="[Текст]" custT="1"/>
      <dgm:spPr>
        <a:ln>
          <a:solidFill>
            <a:srgbClr val="00CC99"/>
          </a:solidFill>
        </a:ln>
      </dgm:spPr>
      <dgm:t>
        <a:bodyPr/>
        <a:lstStyle/>
        <a:p>
          <a:pPr algn="just"/>
          <a:r>
            <a:rPr lang="uk-UA" sz="1400" dirty="0">
              <a:solidFill>
                <a:schemeClr val="tx1"/>
              </a:solidFill>
            </a:rPr>
            <a:t>– створення учнівського самоврядування як системи, що забезпечує позитивну соціалізацію дітей та молоді, самореалізацію особистості відповідно до її інтересів та суспільних вимог;</a:t>
          </a:r>
          <a:endParaRPr lang="ru-RU" sz="1400" dirty="0">
            <a:solidFill>
              <a:schemeClr val="tx1"/>
            </a:solidFill>
          </a:endParaRPr>
        </a:p>
      </dgm:t>
    </dgm:pt>
    <dgm:pt modelId="{2FF150BE-C881-48B0-A32D-CD3F76F81209}" type="parTrans" cxnId="{D8370602-30BA-4891-B3D0-F4EC6BBD74A5}">
      <dgm:prSet/>
      <dgm:spPr/>
      <dgm:t>
        <a:bodyPr/>
        <a:lstStyle/>
        <a:p>
          <a:endParaRPr lang="ru-RU"/>
        </a:p>
      </dgm:t>
    </dgm:pt>
    <dgm:pt modelId="{2E1ACE38-1178-462B-9968-21C61297E563}" type="sibTrans" cxnId="{D8370602-30BA-4891-B3D0-F4EC6BBD74A5}">
      <dgm:prSet/>
      <dgm:spPr/>
      <dgm:t>
        <a:bodyPr/>
        <a:lstStyle/>
        <a:p>
          <a:endParaRPr lang="ru-RU"/>
        </a:p>
      </dgm:t>
    </dgm:pt>
    <dgm:pt modelId="{DBF22541-32F0-4016-98E6-820912642EC2}">
      <dgm:prSet phldrT="[Текст]" custT="1"/>
      <dgm:spPr>
        <a:ln>
          <a:solidFill>
            <a:srgbClr val="00CC99"/>
          </a:solidFill>
        </a:ln>
      </dgm:spPr>
      <dgm:t>
        <a:bodyPr/>
        <a:lstStyle/>
        <a:p>
          <a:pPr algn="just"/>
          <a:r>
            <a:rPr lang="uk-UA" sz="1400" dirty="0">
              <a:solidFill>
                <a:schemeClr val="tx1"/>
              </a:solidFill>
            </a:rPr>
            <a:t>– створення умов для формування, розвитку й саморозвитку активної, </a:t>
          </a:r>
          <a:r>
            <a:rPr lang="uk-UA" sz="1400" dirty="0" err="1">
              <a:solidFill>
                <a:schemeClr val="tx1"/>
              </a:solidFill>
            </a:rPr>
            <a:t>гуманістично</a:t>
          </a:r>
          <a:r>
            <a:rPr lang="uk-UA" sz="1400" dirty="0">
              <a:solidFill>
                <a:schemeClr val="tx1"/>
              </a:solidFill>
            </a:rPr>
            <a:t> спрямованої особистості з глибоко усвідомленою громадянською позицією, почуттям національної свідомості;</a:t>
          </a:r>
          <a:endParaRPr lang="ru-RU" sz="1100" dirty="0">
            <a:solidFill>
              <a:schemeClr val="tx1"/>
            </a:solidFill>
          </a:endParaRPr>
        </a:p>
      </dgm:t>
    </dgm:pt>
    <dgm:pt modelId="{DCDF9D19-87BA-4357-9212-654E48EA84A3}" type="parTrans" cxnId="{A6B512CC-5C72-431A-94D4-571ADA822149}">
      <dgm:prSet/>
      <dgm:spPr/>
      <dgm:t>
        <a:bodyPr/>
        <a:lstStyle/>
        <a:p>
          <a:endParaRPr lang="ru-RU"/>
        </a:p>
      </dgm:t>
    </dgm:pt>
    <dgm:pt modelId="{279B6039-162E-44D4-B674-1610EAE7B26B}" type="sibTrans" cxnId="{A6B512CC-5C72-431A-94D4-571ADA822149}">
      <dgm:prSet/>
      <dgm:spPr/>
      <dgm:t>
        <a:bodyPr/>
        <a:lstStyle/>
        <a:p>
          <a:endParaRPr lang="ru-RU"/>
        </a:p>
      </dgm:t>
    </dgm:pt>
    <dgm:pt modelId="{67CEE2C9-8554-4DAF-AA1A-654DD7D6F91C}">
      <dgm:prSet custT="1"/>
      <dgm:spPr>
        <a:ln>
          <a:solidFill>
            <a:srgbClr val="00CC99"/>
          </a:solidFill>
        </a:ln>
      </dgm:spPr>
      <dgm:t>
        <a:bodyPr/>
        <a:lstStyle/>
        <a:p>
          <a:r>
            <a:rPr lang="uk-UA" sz="1400" dirty="0">
              <a:solidFill>
                <a:schemeClr val="tx1"/>
              </a:solidFill>
            </a:rPr>
            <a:t>– забезпечення й захист прав, інтересів дітей та учнівської молоді;</a:t>
          </a:r>
          <a:endParaRPr lang="ru-RU" sz="1400" dirty="0">
            <a:solidFill>
              <a:schemeClr val="tx1"/>
            </a:solidFill>
          </a:endParaRPr>
        </a:p>
      </dgm:t>
    </dgm:pt>
    <dgm:pt modelId="{2135E902-3A43-4F1C-B6EA-F836C1BE6A88}" type="parTrans" cxnId="{3D91FDDD-D494-4695-9185-AC39025A6C83}">
      <dgm:prSet/>
      <dgm:spPr/>
      <dgm:t>
        <a:bodyPr/>
        <a:lstStyle/>
        <a:p>
          <a:endParaRPr lang="ru-RU"/>
        </a:p>
      </dgm:t>
    </dgm:pt>
    <dgm:pt modelId="{EBEBB846-6FED-466B-88B4-0621003788F2}" type="sibTrans" cxnId="{3D91FDDD-D494-4695-9185-AC39025A6C83}">
      <dgm:prSet/>
      <dgm:spPr/>
      <dgm:t>
        <a:bodyPr/>
        <a:lstStyle/>
        <a:p>
          <a:endParaRPr lang="ru-RU"/>
        </a:p>
      </dgm:t>
    </dgm:pt>
    <dgm:pt modelId="{B6DDAC82-B506-4ED3-A33D-B5777A8F7F28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ln>
          <a:solidFill>
            <a:srgbClr val="00CC99"/>
          </a:solidFill>
        </a:ln>
      </dgm:spPr>
      <dgm:t>
        <a:bodyPr/>
        <a:lstStyle/>
        <a:p>
          <a:pPr algn="just"/>
          <a:r>
            <a:rPr lang="uk-UA" sz="1400" dirty="0">
              <a:solidFill>
                <a:schemeClr val="tx1"/>
              </a:solidFill>
            </a:rPr>
            <a:t>– залучення якнайширшого кола дітей та молоді до соціально корисної діяльності;</a:t>
          </a:r>
        </a:p>
      </dgm:t>
    </dgm:pt>
    <dgm:pt modelId="{10E92BE7-A94E-4239-924F-F39CB95CF429}" type="parTrans" cxnId="{17BDDF38-AC40-4867-9E04-5E0C01418F62}">
      <dgm:prSet/>
      <dgm:spPr/>
      <dgm:t>
        <a:bodyPr/>
        <a:lstStyle/>
        <a:p>
          <a:endParaRPr lang="ru-RU"/>
        </a:p>
      </dgm:t>
    </dgm:pt>
    <dgm:pt modelId="{DB73BE24-7B04-4D01-A1A3-B1BDC20166D8}" type="sibTrans" cxnId="{17BDDF38-AC40-4867-9E04-5E0C01418F62}">
      <dgm:prSet/>
      <dgm:spPr/>
      <dgm:t>
        <a:bodyPr/>
        <a:lstStyle/>
        <a:p>
          <a:endParaRPr lang="ru-RU"/>
        </a:p>
      </dgm:t>
    </dgm:pt>
    <dgm:pt modelId="{A09C94B7-A3C4-4977-B628-04E64458A354}">
      <dgm:prSet custT="1"/>
      <dgm:spPr/>
      <dgm:t>
        <a:bodyPr/>
        <a:lstStyle/>
        <a:p>
          <a:pPr algn="just"/>
          <a:r>
            <a:rPr lang="uk-UA" sz="1400" dirty="0">
              <a:solidFill>
                <a:schemeClr val="tx1"/>
              </a:solidFill>
            </a:rPr>
            <a:t>– оптимізація діяльності активу учнівського самоврядування на основі організаційного менеджменту, запровадження ефективних технологій організації командної діяльності, соціального проектування, соціального партнерства;</a:t>
          </a:r>
        </a:p>
      </dgm:t>
    </dgm:pt>
    <dgm:pt modelId="{AD2A2BCC-D657-43D2-B6D7-D2E883D73309}" type="parTrans" cxnId="{57B1A7A1-3E07-4DC4-AE76-B09B2669605A}">
      <dgm:prSet/>
      <dgm:spPr/>
      <dgm:t>
        <a:bodyPr/>
        <a:lstStyle/>
        <a:p>
          <a:endParaRPr lang="uk-UA"/>
        </a:p>
      </dgm:t>
    </dgm:pt>
    <dgm:pt modelId="{D3E363B3-A06F-494E-957D-210A7454A504}" type="sibTrans" cxnId="{57B1A7A1-3E07-4DC4-AE76-B09B2669605A}">
      <dgm:prSet/>
      <dgm:spPr/>
      <dgm:t>
        <a:bodyPr/>
        <a:lstStyle/>
        <a:p>
          <a:endParaRPr lang="uk-UA"/>
        </a:p>
      </dgm:t>
    </dgm:pt>
    <dgm:pt modelId="{E707F546-F84B-4810-AC9B-DB96E064B5B7}">
      <dgm:prSet custT="1"/>
      <dgm:spPr/>
      <dgm:t>
        <a:bodyPr/>
        <a:lstStyle/>
        <a:p>
          <a:pPr algn="just"/>
          <a:r>
            <a:rPr lang="uk-UA" sz="1400" dirty="0">
              <a:solidFill>
                <a:schemeClr val="tx1"/>
              </a:solidFill>
            </a:rPr>
            <a:t>– залучення учнівського самоврядування до реалізації виховної системи загальноосвітнього навчального закладу;</a:t>
          </a:r>
          <a:endParaRPr lang="uk-UA" sz="1500" dirty="0">
            <a:solidFill>
              <a:schemeClr val="tx1"/>
            </a:solidFill>
          </a:endParaRPr>
        </a:p>
      </dgm:t>
    </dgm:pt>
    <dgm:pt modelId="{26C6791B-BB7E-4649-9165-85EA5247A544}" type="parTrans" cxnId="{C721C2F3-9DC9-4192-8E20-670636FF3532}">
      <dgm:prSet/>
      <dgm:spPr/>
      <dgm:t>
        <a:bodyPr/>
        <a:lstStyle/>
        <a:p>
          <a:endParaRPr lang="uk-UA"/>
        </a:p>
      </dgm:t>
    </dgm:pt>
    <dgm:pt modelId="{2D900694-E3FD-4162-B33D-EAC110748659}" type="sibTrans" cxnId="{C721C2F3-9DC9-4192-8E20-670636FF3532}">
      <dgm:prSet/>
      <dgm:spPr/>
      <dgm:t>
        <a:bodyPr/>
        <a:lstStyle/>
        <a:p>
          <a:endParaRPr lang="uk-UA"/>
        </a:p>
      </dgm:t>
    </dgm:pt>
    <dgm:pt modelId="{F69B8CA2-658A-471F-BD8A-8186A29EB0BA}">
      <dgm:prSet custT="1"/>
      <dgm:spPr/>
      <dgm:t>
        <a:bodyPr/>
        <a:lstStyle/>
        <a:p>
          <a:pPr algn="just"/>
          <a:r>
            <a:rPr lang="uk-UA" sz="1400" dirty="0">
              <a:solidFill>
                <a:schemeClr val="tx1"/>
              </a:solidFill>
            </a:rPr>
            <a:t>– підготовка молоді до майбутньої участі в керівництві державними та суспільними справами через формування знань, умінь і навичок управлінської та виконавської майстерності.</a:t>
          </a:r>
        </a:p>
      </dgm:t>
    </dgm:pt>
    <dgm:pt modelId="{320724E5-9AA1-4229-890D-57D0E488D1DA}" type="parTrans" cxnId="{62ED835A-1E37-438C-A29D-B333BBD181F7}">
      <dgm:prSet/>
      <dgm:spPr/>
      <dgm:t>
        <a:bodyPr/>
        <a:lstStyle/>
        <a:p>
          <a:endParaRPr lang="uk-UA"/>
        </a:p>
      </dgm:t>
    </dgm:pt>
    <dgm:pt modelId="{2F44EEBD-1BC6-40E5-B3C8-60F22B281CFE}" type="sibTrans" cxnId="{62ED835A-1E37-438C-A29D-B333BBD181F7}">
      <dgm:prSet/>
      <dgm:spPr/>
      <dgm:t>
        <a:bodyPr/>
        <a:lstStyle/>
        <a:p>
          <a:endParaRPr lang="uk-UA"/>
        </a:p>
      </dgm:t>
    </dgm:pt>
    <dgm:pt modelId="{392048F3-3219-48BD-8CBF-B7FCBD94D89A}">
      <dgm:prSet/>
      <dgm:spPr/>
      <dgm:t>
        <a:bodyPr/>
        <a:lstStyle/>
        <a:p>
          <a:pPr algn="l"/>
          <a:endParaRPr lang="uk-UA" sz="800" dirty="0"/>
        </a:p>
      </dgm:t>
    </dgm:pt>
    <dgm:pt modelId="{1D3FC162-F92E-4AD2-A76D-FC4424BBC289}" type="parTrans" cxnId="{20EB6F2F-5A3C-4BA0-BE88-26C2AAFD70F5}">
      <dgm:prSet/>
      <dgm:spPr/>
      <dgm:t>
        <a:bodyPr/>
        <a:lstStyle/>
        <a:p>
          <a:endParaRPr lang="uk-UA"/>
        </a:p>
      </dgm:t>
    </dgm:pt>
    <dgm:pt modelId="{34714849-9212-46DE-8A0A-E92D429BE4A1}" type="sibTrans" cxnId="{20EB6F2F-5A3C-4BA0-BE88-26C2AAFD70F5}">
      <dgm:prSet/>
      <dgm:spPr/>
      <dgm:t>
        <a:bodyPr/>
        <a:lstStyle/>
        <a:p>
          <a:endParaRPr lang="uk-UA"/>
        </a:p>
      </dgm:t>
    </dgm:pt>
    <dgm:pt modelId="{4453745D-6AE8-4819-96BB-DB603E24A585}" type="pres">
      <dgm:prSet presAssocID="{93EF002A-EF9B-4A6B-8873-E35DEC242657}" presName="Name0" presStyleCnt="0">
        <dgm:presLayoutVars>
          <dgm:chMax val="7"/>
          <dgm:chPref val="7"/>
          <dgm:dir/>
        </dgm:presLayoutVars>
      </dgm:prSet>
      <dgm:spPr/>
    </dgm:pt>
    <dgm:pt modelId="{7F67279B-5E10-4A50-859D-B1AEE6144B27}" type="pres">
      <dgm:prSet presAssocID="{93EF002A-EF9B-4A6B-8873-E35DEC242657}" presName="Name1" presStyleCnt="0"/>
      <dgm:spPr/>
    </dgm:pt>
    <dgm:pt modelId="{CD3F3ED2-7D0A-4F02-944C-A4B42A69821E}" type="pres">
      <dgm:prSet presAssocID="{93EF002A-EF9B-4A6B-8873-E35DEC242657}" presName="cycle" presStyleCnt="0"/>
      <dgm:spPr/>
    </dgm:pt>
    <dgm:pt modelId="{978CBC0D-BD8A-4264-AD93-196D3B42AD97}" type="pres">
      <dgm:prSet presAssocID="{93EF002A-EF9B-4A6B-8873-E35DEC242657}" presName="srcNode" presStyleLbl="node1" presStyleIdx="0" presStyleCnt="7"/>
      <dgm:spPr/>
    </dgm:pt>
    <dgm:pt modelId="{46FAD28F-1911-4316-8BE8-CED68D0CE110}" type="pres">
      <dgm:prSet presAssocID="{93EF002A-EF9B-4A6B-8873-E35DEC242657}" presName="conn" presStyleLbl="parChTrans1D2" presStyleIdx="0" presStyleCnt="1" custScaleX="95789" custLinFactNeighborX="-1489" custLinFactNeighborY="2238"/>
      <dgm:spPr/>
    </dgm:pt>
    <dgm:pt modelId="{0B75BBA6-D434-430F-A6DA-252E8826A997}" type="pres">
      <dgm:prSet presAssocID="{93EF002A-EF9B-4A6B-8873-E35DEC242657}" presName="extraNode" presStyleLbl="node1" presStyleIdx="0" presStyleCnt="7"/>
      <dgm:spPr/>
    </dgm:pt>
    <dgm:pt modelId="{9E4A148E-F998-43FA-8D57-3AFE0DAB838A}" type="pres">
      <dgm:prSet presAssocID="{93EF002A-EF9B-4A6B-8873-E35DEC242657}" presName="dstNode" presStyleLbl="node1" presStyleIdx="0" presStyleCnt="7"/>
      <dgm:spPr/>
    </dgm:pt>
    <dgm:pt modelId="{DB27B3FB-B956-4E5A-8A3A-319BBEE210BA}" type="pres">
      <dgm:prSet presAssocID="{3A9CE97B-6286-415B-B08D-738269642864}" presName="text_1" presStyleLbl="node1" presStyleIdx="0" presStyleCnt="7" custScaleX="89897" custScaleY="157226" custLinFactNeighborX="-3156" custLinFactNeighborY="-21441">
        <dgm:presLayoutVars>
          <dgm:bulletEnabled val="1"/>
        </dgm:presLayoutVars>
      </dgm:prSet>
      <dgm:spPr/>
    </dgm:pt>
    <dgm:pt modelId="{302F4F60-AB9B-440C-9D88-0614F8F24CA2}" type="pres">
      <dgm:prSet presAssocID="{3A9CE97B-6286-415B-B08D-738269642864}" presName="accent_1" presStyleCnt="0"/>
      <dgm:spPr/>
    </dgm:pt>
    <dgm:pt modelId="{53CA260D-A916-44A5-B6FB-81523167D3E4}" type="pres">
      <dgm:prSet presAssocID="{3A9CE97B-6286-415B-B08D-738269642864}" presName="accentRepeatNode" presStyleLbl="solidFgAcc1" presStyleIdx="0" presStyleCnt="7" custLinFactNeighborX="-18714" custLinFactNeighborY="-18585"/>
      <dgm:spPr>
        <a:ln>
          <a:solidFill>
            <a:srgbClr val="00CC99"/>
          </a:solidFill>
        </a:ln>
      </dgm:spPr>
    </dgm:pt>
    <dgm:pt modelId="{C406F6E7-81E7-4525-AF83-215E7FF60778}" type="pres">
      <dgm:prSet presAssocID="{67CEE2C9-8554-4DAF-AA1A-654DD7D6F91C}" presName="text_2" presStyleLbl="node1" presStyleIdx="1" presStyleCnt="7" custLinFactNeighborX="-352" custLinFactNeighborY="-28626">
        <dgm:presLayoutVars>
          <dgm:bulletEnabled val="1"/>
        </dgm:presLayoutVars>
      </dgm:prSet>
      <dgm:spPr/>
    </dgm:pt>
    <dgm:pt modelId="{8BEA4973-43BC-4542-B298-17E250394416}" type="pres">
      <dgm:prSet presAssocID="{67CEE2C9-8554-4DAF-AA1A-654DD7D6F91C}" presName="accent_2" presStyleCnt="0"/>
      <dgm:spPr/>
    </dgm:pt>
    <dgm:pt modelId="{B246B4E2-1071-4F89-8A8D-4BDA77797B08}" type="pres">
      <dgm:prSet presAssocID="{67CEE2C9-8554-4DAF-AA1A-654DD7D6F91C}" presName="accentRepeatNode" presStyleLbl="solidFgAcc1" presStyleIdx="1" presStyleCnt="7" custLinFactNeighborX="-22568" custLinFactNeighborY="-24333"/>
      <dgm:spPr>
        <a:ln>
          <a:solidFill>
            <a:srgbClr val="00CC99"/>
          </a:solidFill>
        </a:ln>
      </dgm:spPr>
    </dgm:pt>
    <dgm:pt modelId="{B309D6D4-03D1-4D57-ABDE-A56708907CDD}" type="pres">
      <dgm:prSet presAssocID="{DBF22541-32F0-4016-98E6-820912642EC2}" presName="text_3" presStyleLbl="node1" presStyleIdx="2" presStyleCnt="7" custScaleY="128646" custLinFactNeighborX="-862" custLinFactNeighborY="-35700">
        <dgm:presLayoutVars>
          <dgm:bulletEnabled val="1"/>
        </dgm:presLayoutVars>
      </dgm:prSet>
      <dgm:spPr/>
    </dgm:pt>
    <dgm:pt modelId="{53BF1D20-B663-4F1A-8E39-AADBA3224D6F}" type="pres">
      <dgm:prSet presAssocID="{DBF22541-32F0-4016-98E6-820912642EC2}" presName="accent_3" presStyleCnt="0"/>
      <dgm:spPr/>
    </dgm:pt>
    <dgm:pt modelId="{48DE36D6-930A-482A-A858-5BFBA3E16E73}" type="pres">
      <dgm:prSet presAssocID="{DBF22541-32F0-4016-98E6-820912642EC2}" presName="accentRepeatNode" presStyleLbl="solidFgAcc1" presStyleIdx="2" presStyleCnt="7" custLinFactNeighborX="-27972" custLinFactNeighborY="-29993"/>
      <dgm:spPr>
        <a:ln>
          <a:solidFill>
            <a:srgbClr val="00CC99"/>
          </a:solidFill>
        </a:ln>
      </dgm:spPr>
    </dgm:pt>
    <dgm:pt modelId="{715016F3-2977-4A09-9439-1471B44DF2E6}" type="pres">
      <dgm:prSet presAssocID="{B6DDAC82-B506-4ED3-A33D-B5777A8F7F28}" presName="text_4" presStyleLbl="node1" presStyleIdx="3" presStyleCnt="7" custLinFactNeighborX="75" custLinFactNeighborY="-28594">
        <dgm:presLayoutVars>
          <dgm:bulletEnabled val="1"/>
        </dgm:presLayoutVars>
      </dgm:prSet>
      <dgm:spPr/>
    </dgm:pt>
    <dgm:pt modelId="{B7D1F545-B271-4066-8E70-FFDDB6604FEC}" type="pres">
      <dgm:prSet presAssocID="{B6DDAC82-B506-4ED3-A33D-B5777A8F7F28}" presName="accent_4" presStyleCnt="0"/>
      <dgm:spPr/>
    </dgm:pt>
    <dgm:pt modelId="{C0988FC0-6EB9-4BA2-A0E9-D58AE00C4244}" type="pres">
      <dgm:prSet presAssocID="{B6DDAC82-B506-4ED3-A33D-B5777A8F7F28}" presName="accentRepeatNode" presStyleLbl="solidFgAcc1" presStyleIdx="3" presStyleCnt="7" custLinFactNeighborX="-17783" custLinFactNeighborY="-24308"/>
      <dgm:spPr>
        <a:ln>
          <a:solidFill>
            <a:srgbClr val="00CC99"/>
          </a:solidFill>
        </a:ln>
      </dgm:spPr>
    </dgm:pt>
    <dgm:pt modelId="{C93BD67E-EB78-49DE-8063-4B90BDFDCEBA}" type="pres">
      <dgm:prSet presAssocID="{A09C94B7-A3C4-4977-B628-04E64458A354}" presName="text_5" presStyleLbl="node1" presStyleIdx="4" presStyleCnt="7" custScaleX="95026" custScaleY="185808" custLinFactNeighborX="855" custLinFactNeighborY="-21489">
        <dgm:presLayoutVars>
          <dgm:bulletEnabled val="1"/>
        </dgm:presLayoutVars>
      </dgm:prSet>
      <dgm:spPr/>
    </dgm:pt>
    <dgm:pt modelId="{A11E12EE-73C9-4FD9-A22B-6366E6D9A982}" type="pres">
      <dgm:prSet presAssocID="{A09C94B7-A3C4-4977-B628-04E64458A354}" presName="accent_5" presStyleCnt="0"/>
      <dgm:spPr/>
    </dgm:pt>
    <dgm:pt modelId="{E9DAF28E-4F7A-4B60-8A36-5BDAB9006BD9}" type="pres">
      <dgm:prSet presAssocID="{A09C94B7-A3C4-4977-B628-04E64458A354}" presName="accentRepeatNode" presStyleLbl="solidFgAcc1" presStyleIdx="4" presStyleCnt="7" custLinFactNeighborX="-5107" custLinFactNeighborY="-18623"/>
      <dgm:spPr/>
    </dgm:pt>
    <dgm:pt modelId="{3BB2E3D4-41A8-486A-91A7-8F937AE21E95}" type="pres">
      <dgm:prSet presAssocID="{E707F546-F84B-4810-AC9B-DB96E064B5B7}" presName="text_6" presStyleLbl="node1" presStyleIdx="5" presStyleCnt="7" custScaleX="96158" custLinFactNeighborX="768" custLinFactNeighborY="-14273">
        <dgm:presLayoutVars>
          <dgm:bulletEnabled val="1"/>
        </dgm:presLayoutVars>
      </dgm:prSet>
      <dgm:spPr/>
    </dgm:pt>
    <dgm:pt modelId="{E604343A-98F6-44FD-9558-3967B2B0A700}" type="pres">
      <dgm:prSet presAssocID="{E707F546-F84B-4810-AC9B-DB96E064B5B7}" presName="accent_6" presStyleCnt="0"/>
      <dgm:spPr/>
    </dgm:pt>
    <dgm:pt modelId="{E148DA28-19F6-43DC-9E93-5BE8D874EECE}" type="pres">
      <dgm:prSet presAssocID="{E707F546-F84B-4810-AC9B-DB96E064B5B7}" presName="accentRepeatNode" presStyleLbl="solidFgAcc1" presStyleIdx="5" presStyleCnt="7" custLinFactNeighborX="297" custLinFactNeighborY="-12850"/>
      <dgm:spPr/>
    </dgm:pt>
    <dgm:pt modelId="{41A9924A-DFAE-4BA1-BFEC-9713FF8DA20A}" type="pres">
      <dgm:prSet presAssocID="{F69B8CA2-658A-471F-BD8A-8186A29EB0BA}" presName="text_7" presStyleLbl="node1" presStyleIdx="6" presStyleCnt="7" custScaleX="86736" custScaleY="128581" custLinFactNeighborX="-3784" custLinFactNeighborY="-7167">
        <dgm:presLayoutVars>
          <dgm:bulletEnabled val="1"/>
        </dgm:presLayoutVars>
      </dgm:prSet>
      <dgm:spPr/>
    </dgm:pt>
    <dgm:pt modelId="{4F263090-A404-440B-882D-611B1EE8DCD3}" type="pres">
      <dgm:prSet presAssocID="{F69B8CA2-658A-471F-BD8A-8186A29EB0BA}" presName="accent_7" presStyleCnt="0"/>
      <dgm:spPr/>
    </dgm:pt>
    <dgm:pt modelId="{C09D4A7E-4922-4B0B-8C71-EDB83716C9EE}" type="pres">
      <dgm:prSet presAssocID="{F69B8CA2-658A-471F-BD8A-8186A29EB0BA}" presName="accentRepeatNode" presStyleLbl="solidFgAcc1" presStyleIdx="6" presStyleCnt="7" custLinFactNeighborX="-7282" custLinFactNeighborY="-7166"/>
      <dgm:spPr/>
    </dgm:pt>
  </dgm:ptLst>
  <dgm:cxnLst>
    <dgm:cxn modelId="{D8370602-30BA-4891-B3D0-F4EC6BBD74A5}" srcId="{93EF002A-EF9B-4A6B-8873-E35DEC242657}" destId="{3A9CE97B-6286-415B-B08D-738269642864}" srcOrd="0" destOrd="0" parTransId="{2FF150BE-C881-48B0-A32D-CD3F76F81209}" sibTransId="{2E1ACE38-1178-462B-9968-21C61297E563}"/>
    <dgm:cxn modelId="{106B4517-F8E3-4E39-A777-2DF54F583CF1}" type="presOf" srcId="{67CEE2C9-8554-4DAF-AA1A-654DD7D6F91C}" destId="{C406F6E7-81E7-4525-AF83-215E7FF60778}" srcOrd="0" destOrd="0" presId="urn:microsoft.com/office/officeart/2008/layout/VerticalCurvedList"/>
    <dgm:cxn modelId="{66A77B1C-4668-4DED-A97D-D2C541DD038F}" type="presOf" srcId="{A09C94B7-A3C4-4977-B628-04E64458A354}" destId="{C93BD67E-EB78-49DE-8063-4B90BDFDCEBA}" srcOrd="0" destOrd="0" presId="urn:microsoft.com/office/officeart/2008/layout/VerticalCurvedList"/>
    <dgm:cxn modelId="{E0EAAB28-9E6B-473E-9020-04652420FFF1}" type="presOf" srcId="{3A9CE97B-6286-415B-B08D-738269642864}" destId="{DB27B3FB-B956-4E5A-8A3A-319BBEE210BA}" srcOrd="0" destOrd="0" presId="urn:microsoft.com/office/officeart/2008/layout/VerticalCurvedList"/>
    <dgm:cxn modelId="{20EB6F2F-5A3C-4BA0-BE88-26C2AAFD70F5}" srcId="{F69B8CA2-658A-471F-BD8A-8186A29EB0BA}" destId="{392048F3-3219-48BD-8CBF-B7FCBD94D89A}" srcOrd="0" destOrd="0" parTransId="{1D3FC162-F92E-4AD2-A76D-FC4424BBC289}" sibTransId="{34714849-9212-46DE-8A0A-E92D429BE4A1}"/>
    <dgm:cxn modelId="{05D10138-C13F-4464-AED1-177805EF95D8}" type="presOf" srcId="{2E1ACE38-1178-462B-9968-21C61297E563}" destId="{46FAD28F-1911-4316-8BE8-CED68D0CE110}" srcOrd="0" destOrd="0" presId="urn:microsoft.com/office/officeart/2008/layout/VerticalCurvedList"/>
    <dgm:cxn modelId="{17BDDF38-AC40-4867-9E04-5E0C01418F62}" srcId="{93EF002A-EF9B-4A6B-8873-E35DEC242657}" destId="{B6DDAC82-B506-4ED3-A33D-B5777A8F7F28}" srcOrd="3" destOrd="0" parTransId="{10E92BE7-A94E-4239-924F-F39CB95CF429}" sibTransId="{DB73BE24-7B04-4D01-A1A3-B1BDC20166D8}"/>
    <dgm:cxn modelId="{46FED65F-1C77-4B3E-BDE5-63C79E676378}" type="presOf" srcId="{93EF002A-EF9B-4A6B-8873-E35DEC242657}" destId="{4453745D-6AE8-4819-96BB-DB603E24A585}" srcOrd="0" destOrd="0" presId="urn:microsoft.com/office/officeart/2008/layout/VerticalCurvedList"/>
    <dgm:cxn modelId="{86A61467-FC83-4638-97E1-F17771062C20}" type="presOf" srcId="{392048F3-3219-48BD-8CBF-B7FCBD94D89A}" destId="{41A9924A-DFAE-4BA1-BFEC-9713FF8DA20A}" srcOrd="0" destOrd="1" presId="urn:microsoft.com/office/officeart/2008/layout/VerticalCurvedList"/>
    <dgm:cxn modelId="{5B7DE476-4A89-4060-A916-E38200A964BC}" type="presOf" srcId="{F69B8CA2-658A-471F-BD8A-8186A29EB0BA}" destId="{41A9924A-DFAE-4BA1-BFEC-9713FF8DA20A}" srcOrd="0" destOrd="0" presId="urn:microsoft.com/office/officeart/2008/layout/VerticalCurvedList"/>
    <dgm:cxn modelId="{62ED835A-1E37-438C-A29D-B333BBD181F7}" srcId="{93EF002A-EF9B-4A6B-8873-E35DEC242657}" destId="{F69B8CA2-658A-471F-BD8A-8186A29EB0BA}" srcOrd="6" destOrd="0" parTransId="{320724E5-9AA1-4229-890D-57D0E488D1DA}" sibTransId="{2F44EEBD-1BC6-40E5-B3C8-60F22B281CFE}"/>
    <dgm:cxn modelId="{57B1A7A1-3E07-4DC4-AE76-B09B2669605A}" srcId="{93EF002A-EF9B-4A6B-8873-E35DEC242657}" destId="{A09C94B7-A3C4-4977-B628-04E64458A354}" srcOrd="4" destOrd="0" parTransId="{AD2A2BCC-D657-43D2-B6D7-D2E883D73309}" sibTransId="{D3E363B3-A06F-494E-957D-210A7454A504}"/>
    <dgm:cxn modelId="{62F132A8-3C80-44EC-B940-D8F29A9BB18E}" type="presOf" srcId="{DBF22541-32F0-4016-98E6-820912642EC2}" destId="{B309D6D4-03D1-4D57-ABDE-A56708907CDD}" srcOrd="0" destOrd="0" presId="urn:microsoft.com/office/officeart/2008/layout/VerticalCurvedList"/>
    <dgm:cxn modelId="{274CEBC0-AB9A-4392-86B3-6C47960675E3}" type="presOf" srcId="{B6DDAC82-B506-4ED3-A33D-B5777A8F7F28}" destId="{715016F3-2977-4A09-9439-1471B44DF2E6}" srcOrd="0" destOrd="0" presId="urn:microsoft.com/office/officeart/2008/layout/VerticalCurvedList"/>
    <dgm:cxn modelId="{A6B512CC-5C72-431A-94D4-571ADA822149}" srcId="{93EF002A-EF9B-4A6B-8873-E35DEC242657}" destId="{DBF22541-32F0-4016-98E6-820912642EC2}" srcOrd="2" destOrd="0" parTransId="{DCDF9D19-87BA-4357-9212-654E48EA84A3}" sibTransId="{279B6039-162E-44D4-B674-1610EAE7B26B}"/>
    <dgm:cxn modelId="{F5CA50DA-7BE9-4586-84BB-7D509961C304}" type="presOf" srcId="{E707F546-F84B-4810-AC9B-DB96E064B5B7}" destId="{3BB2E3D4-41A8-486A-91A7-8F937AE21E95}" srcOrd="0" destOrd="0" presId="urn:microsoft.com/office/officeart/2008/layout/VerticalCurvedList"/>
    <dgm:cxn modelId="{3D91FDDD-D494-4695-9185-AC39025A6C83}" srcId="{93EF002A-EF9B-4A6B-8873-E35DEC242657}" destId="{67CEE2C9-8554-4DAF-AA1A-654DD7D6F91C}" srcOrd="1" destOrd="0" parTransId="{2135E902-3A43-4F1C-B6EA-F836C1BE6A88}" sibTransId="{EBEBB846-6FED-466B-88B4-0621003788F2}"/>
    <dgm:cxn modelId="{C721C2F3-9DC9-4192-8E20-670636FF3532}" srcId="{93EF002A-EF9B-4A6B-8873-E35DEC242657}" destId="{E707F546-F84B-4810-AC9B-DB96E064B5B7}" srcOrd="5" destOrd="0" parTransId="{26C6791B-BB7E-4649-9165-85EA5247A544}" sibTransId="{2D900694-E3FD-4162-B33D-EAC110748659}"/>
    <dgm:cxn modelId="{D47C42F7-E123-4F2B-83FE-D26C2FBF57A2}" type="presParOf" srcId="{4453745D-6AE8-4819-96BB-DB603E24A585}" destId="{7F67279B-5E10-4A50-859D-B1AEE6144B27}" srcOrd="0" destOrd="0" presId="urn:microsoft.com/office/officeart/2008/layout/VerticalCurvedList"/>
    <dgm:cxn modelId="{C96916D4-2C18-4F27-9299-DABCA8172E07}" type="presParOf" srcId="{7F67279B-5E10-4A50-859D-B1AEE6144B27}" destId="{CD3F3ED2-7D0A-4F02-944C-A4B42A69821E}" srcOrd="0" destOrd="0" presId="urn:microsoft.com/office/officeart/2008/layout/VerticalCurvedList"/>
    <dgm:cxn modelId="{4BBECE31-6E6B-4B05-9F4A-5D3D43CF33E9}" type="presParOf" srcId="{CD3F3ED2-7D0A-4F02-944C-A4B42A69821E}" destId="{978CBC0D-BD8A-4264-AD93-196D3B42AD97}" srcOrd="0" destOrd="0" presId="urn:microsoft.com/office/officeart/2008/layout/VerticalCurvedList"/>
    <dgm:cxn modelId="{16521F55-ECE7-4F51-AE87-AEA1E45B2902}" type="presParOf" srcId="{CD3F3ED2-7D0A-4F02-944C-A4B42A69821E}" destId="{46FAD28F-1911-4316-8BE8-CED68D0CE110}" srcOrd="1" destOrd="0" presId="urn:microsoft.com/office/officeart/2008/layout/VerticalCurvedList"/>
    <dgm:cxn modelId="{BF88281D-378B-480D-A4E6-5567C6A18BA1}" type="presParOf" srcId="{CD3F3ED2-7D0A-4F02-944C-A4B42A69821E}" destId="{0B75BBA6-D434-430F-A6DA-252E8826A997}" srcOrd="2" destOrd="0" presId="urn:microsoft.com/office/officeart/2008/layout/VerticalCurvedList"/>
    <dgm:cxn modelId="{1D6AB7B0-1760-4485-A645-9DCF7012212C}" type="presParOf" srcId="{CD3F3ED2-7D0A-4F02-944C-A4B42A69821E}" destId="{9E4A148E-F998-43FA-8D57-3AFE0DAB838A}" srcOrd="3" destOrd="0" presId="urn:microsoft.com/office/officeart/2008/layout/VerticalCurvedList"/>
    <dgm:cxn modelId="{130EF681-488B-40C7-B464-411A713D0E5A}" type="presParOf" srcId="{7F67279B-5E10-4A50-859D-B1AEE6144B27}" destId="{DB27B3FB-B956-4E5A-8A3A-319BBEE210BA}" srcOrd="1" destOrd="0" presId="urn:microsoft.com/office/officeart/2008/layout/VerticalCurvedList"/>
    <dgm:cxn modelId="{F7399D7B-BF59-47BD-A353-AF41B22F3E34}" type="presParOf" srcId="{7F67279B-5E10-4A50-859D-B1AEE6144B27}" destId="{302F4F60-AB9B-440C-9D88-0614F8F24CA2}" srcOrd="2" destOrd="0" presId="urn:microsoft.com/office/officeart/2008/layout/VerticalCurvedList"/>
    <dgm:cxn modelId="{ABBBFD67-EA53-4260-90A1-77B000457D65}" type="presParOf" srcId="{302F4F60-AB9B-440C-9D88-0614F8F24CA2}" destId="{53CA260D-A916-44A5-B6FB-81523167D3E4}" srcOrd="0" destOrd="0" presId="urn:microsoft.com/office/officeart/2008/layout/VerticalCurvedList"/>
    <dgm:cxn modelId="{34AA7D23-2BC9-495A-9655-BCACA7CA73ED}" type="presParOf" srcId="{7F67279B-5E10-4A50-859D-B1AEE6144B27}" destId="{C406F6E7-81E7-4525-AF83-215E7FF60778}" srcOrd="3" destOrd="0" presId="urn:microsoft.com/office/officeart/2008/layout/VerticalCurvedList"/>
    <dgm:cxn modelId="{B37ADC29-8DBA-4792-8037-EE72D8BC44C8}" type="presParOf" srcId="{7F67279B-5E10-4A50-859D-B1AEE6144B27}" destId="{8BEA4973-43BC-4542-B298-17E250394416}" srcOrd="4" destOrd="0" presId="urn:microsoft.com/office/officeart/2008/layout/VerticalCurvedList"/>
    <dgm:cxn modelId="{A339C347-096B-4777-8C5F-DD5255FDDEDE}" type="presParOf" srcId="{8BEA4973-43BC-4542-B298-17E250394416}" destId="{B246B4E2-1071-4F89-8A8D-4BDA77797B08}" srcOrd="0" destOrd="0" presId="urn:microsoft.com/office/officeart/2008/layout/VerticalCurvedList"/>
    <dgm:cxn modelId="{BE4A8C6E-C04C-4966-BC6A-0D9F1327703F}" type="presParOf" srcId="{7F67279B-5E10-4A50-859D-B1AEE6144B27}" destId="{B309D6D4-03D1-4D57-ABDE-A56708907CDD}" srcOrd="5" destOrd="0" presId="urn:microsoft.com/office/officeart/2008/layout/VerticalCurvedList"/>
    <dgm:cxn modelId="{88A95F66-0CFC-4A31-82AD-535FD4DC4788}" type="presParOf" srcId="{7F67279B-5E10-4A50-859D-B1AEE6144B27}" destId="{53BF1D20-B663-4F1A-8E39-AADBA3224D6F}" srcOrd="6" destOrd="0" presId="urn:microsoft.com/office/officeart/2008/layout/VerticalCurvedList"/>
    <dgm:cxn modelId="{C1A109DA-A887-4B5E-973C-009C59B8CA7C}" type="presParOf" srcId="{53BF1D20-B663-4F1A-8E39-AADBA3224D6F}" destId="{48DE36D6-930A-482A-A858-5BFBA3E16E73}" srcOrd="0" destOrd="0" presId="urn:microsoft.com/office/officeart/2008/layout/VerticalCurvedList"/>
    <dgm:cxn modelId="{2C52F6D2-B2F6-4402-8686-2F3EBC83D472}" type="presParOf" srcId="{7F67279B-5E10-4A50-859D-B1AEE6144B27}" destId="{715016F3-2977-4A09-9439-1471B44DF2E6}" srcOrd="7" destOrd="0" presId="urn:microsoft.com/office/officeart/2008/layout/VerticalCurvedList"/>
    <dgm:cxn modelId="{2EB6F167-EA06-4566-966C-73D7DEEF9A49}" type="presParOf" srcId="{7F67279B-5E10-4A50-859D-B1AEE6144B27}" destId="{B7D1F545-B271-4066-8E70-FFDDB6604FEC}" srcOrd="8" destOrd="0" presId="urn:microsoft.com/office/officeart/2008/layout/VerticalCurvedList"/>
    <dgm:cxn modelId="{550E8311-5813-4B74-BE07-89A65EF6296D}" type="presParOf" srcId="{B7D1F545-B271-4066-8E70-FFDDB6604FEC}" destId="{C0988FC0-6EB9-4BA2-A0E9-D58AE00C4244}" srcOrd="0" destOrd="0" presId="urn:microsoft.com/office/officeart/2008/layout/VerticalCurvedList"/>
    <dgm:cxn modelId="{F78BFACB-85B0-4AF3-AF5F-9AEDE39C280A}" type="presParOf" srcId="{7F67279B-5E10-4A50-859D-B1AEE6144B27}" destId="{C93BD67E-EB78-49DE-8063-4B90BDFDCEBA}" srcOrd="9" destOrd="0" presId="urn:microsoft.com/office/officeart/2008/layout/VerticalCurvedList"/>
    <dgm:cxn modelId="{9CDD723D-DD1F-4E82-834F-8A0E989DB563}" type="presParOf" srcId="{7F67279B-5E10-4A50-859D-B1AEE6144B27}" destId="{A11E12EE-73C9-4FD9-A22B-6366E6D9A982}" srcOrd="10" destOrd="0" presId="urn:microsoft.com/office/officeart/2008/layout/VerticalCurvedList"/>
    <dgm:cxn modelId="{3A905835-F01A-4A48-857B-46582AA74241}" type="presParOf" srcId="{A11E12EE-73C9-4FD9-A22B-6366E6D9A982}" destId="{E9DAF28E-4F7A-4B60-8A36-5BDAB9006BD9}" srcOrd="0" destOrd="0" presId="urn:microsoft.com/office/officeart/2008/layout/VerticalCurvedList"/>
    <dgm:cxn modelId="{52DD365E-B0B7-4119-9BF9-06F04C2F1462}" type="presParOf" srcId="{7F67279B-5E10-4A50-859D-B1AEE6144B27}" destId="{3BB2E3D4-41A8-486A-91A7-8F937AE21E95}" srcOrd="11" destOrd="0" presId="urn:microsoft.com/office/officeart/2008/layout/VerticalCurvedList"/>
    <dgm:cxn modelId="{2B4398CC-042E-4847-AAA6-E81458770E00}" type="presParOf" srcId="{7F67279B-5E10-4A50-859D-B1AEE6144B27}" destId="{E604343A-98F6-44FD-9558-3967B2B0A700}" srcOrd="12" destOrd="0" presId="urn:microsoft.com/office/officeart/2008/layout/VerticalCurvedList"/>
    <dgm:cxn modelId="{709E5BA6-E142-4459-AB61-19C2B2E9408C}" type="presParOf" srcId="{E604343A-98F6-44FD-9558-3967B2B0A700}" destId="{E148DA28-19F6-43DC-9E93-5BE8D874EECE}" srcOrd="0" destOrd="0" presId="urn:microsoft.com/office/officeart/2008/layout/VerticalCurvedList"/>
    <dgm:cxn modelId="{5B053BBD-611E-4E18-9D80-E49CDBE37DE5}" type="presParOf" srcId="{7F67279B-5E10-4A50-859D-B1AEE6144B27}" destId="{41A9924A-DFAE-4BA1-BFEC-9713FF8DA20A}" srcOrd="13" destOrd="0" presId="urn:microsoft.com/office/officeart/2008/layout/VerticalCurvedList"/>
    <dgm:cxn modelId="{5EC38864-7FCB-4F5A-B54A-C391A7289A1C}" type="presParOf" srcId="{7F67279B-5E10-4A50-859D-B1AEE6144B27}" destId="{4F263090-A404-440B-882D-611B1EE8DCD3}" srcOrd="14" destOrd="0" presId="urn:microsoft.com/office/officeart/2008/layout/VerticalCurvedList"/>
    <dgm:cxn modelId="{48317434-D33A-435A-8971-3762177122E4}" type="presParOf" srcId="{4F263090-A404-440B-882D-611B1EE8DCD3}" destId="{C09D4A7E-4922-4B0B-8C71-EDB83716C9E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FBC8E6-0805-4D28-A795-4410A6B1B3B1}" type="doc">
      <dgm:prSet loTypeId="urn:microsoft.com/office/officeart/2008/layout/PictureStrips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FA4714B-6977-46E6-BFF1-0407CB742110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0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добровільності</a:t>
          </a:r>
          <a:r>
            <a:rPr lang="ru-RU" sz="1600" b="0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</a:p>
      </dgm:t>
    </dgm:pt>
    <dgm:pt modelId="{B6C96397-E815-422D-8B0B-6E6CC3181E99}" type="parTrans" cxnId="{E406291D-D6EB-4D40-8A83-CE0B0ECC86AF}">
      <dgm:prSet/>
      <dgm:spPr/>
      <dgm:t>
        <a:bodyPr/>
        <a:lstStyle/>
        <a:p>
          <a:endParaRPr lang="ru-RU"/>
        </a:p>
      </dgm:t>
    </dgm:pt>
    <dgm:pt modelId="{F4D094CA-4A81-4488-A76B-2ADC0B249FB9}" type="sibTrans" cxnId="{E406291D-D6EB-4D40-8A83-CE0B0ECC86AF}">
      <dgm:prSet/>
      <dgm:spPr/>
      <dgm:t>
        <a:bodyPr/>
        <a:lstStyle/>
        <a:p>
          <a:endParaRPr lang="ru-RU"/>
        </a:p>
      </dgm:t>
    </dgm:pt>
    <dgm:pt modelId="{019E975F-3530-4CFC-A2C5-9CF34873F13C}">
      <dgm:prSet phldrT="[Текст]" custT="1"/>
      <dgm:spPr/>
      <dgm:t>
        <a:bodyPr/>
        <a:lstStyle/>
        <a:p>
          <a:pPr algn="ctr"/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відкритості</a:t>
          </a:r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</a:t>
          </a:r>
          <a:r>
            <a:rPr lang="ru-RU" sz="1600" b="1" i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гласності</a:t>
          </a:r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</a:p>
      </dgm:t>
    </dgm:pt>
    <dgm:pt modelId="{8D4E45D7-6C55-47A2-9B56-3740167DD73D}" type="parTrans" cxnId="{EE937942-FAE4-4720-8A61-381EB7B674C8}">
      <dgm:prSet/>
      <dgm:spPr/>
      <dgm:t>
        <a:bodyPr/>
        <a:lstStyle/>
        <a:p>
          <a:endParaRPr lang="ru-RU"/>
        </a:p>
      </dgm:t>
    </dgm:pt>
    <dgm:pt modelId="{89D44A7D-1513-4634-ACBE-E41111DC08C4}" type="sibTrans" cxnId="{EE937942-FAE4-4720-8A61-381EB7B674C8}">
      <dgm:prSet/>
      <dgm:spPr/>
      <dgm:t>
        <a:bodyPr/>
        <a:lstStyle/>
        <a:p>
          <a:endParaRPr lang="ru-RU"/>
        </a:p>
      </dgm:t>
    </dgm:pt>
    <dgm:pt modelId="{C34D4BA7-B370-490E-8993-0ED53DC67E88}">
      <dgm:prSet phldrT="[Текст]" custT="1"/>
      <dgm:spPr/>
      <dgm:t>
        <a:bodyPr/>
        <a:lstStyle/>
        <a:p>
          <a:pPr algn="ctr"/>
          <a:r>
            <a:rPr lang="ru-RU" sz="1600" b="0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суб</a:t>
          </a:r>
          <a:r>
            <a:rPr lang="en-US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’</a:t>
          </a:r>
          <a:r>
            <a:rPr lang="uk-UA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єкт-суб</a:t>
          </a:r>
          <a:r>
            <a:rPr lang="en-US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’</a:t>
          </a:r>
          <a:r>
            <a:rPr lang="uk-UA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єктної</a:t>
          </a:r>
          <a:endParaRPr lang="uk-UA" sz="1600" b="1" i="0" baseline="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  <a:p>
          <a:pPr algn="ctr"/>
          <a:r>
            <a:rPr lang="uk-UA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взаємодії;</a:t>
          </a:r>
          <a:endParaRPr lang="ru-RU" sz="1600" b="1" i="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gm:t>
    </dgm:pt>
    <dgm:pt modelId="{7A46FCF2-471E-48EB-9DA9-F66E39A35C7B}" type="parTrans" cxnId="{12EE2674-4C90-478E-9345-BC7AB5B04306}">
      <dgm:prSet/>
      <dgm:spPr/>
      <dgm:t>
        <a:bodyPr/>
        <a:lstStyle/>
        <a:p>
          <a:endParaRPr lang="ru-RU"/>
        </a:p>
      </dgm:t>
    </dgm:pt>
    <dgm:pt modelId="{4B4505FA-FD99-4BC1-ADC2-0E65FEB6C079}" type="sibTrans" cxnId="{12EE2674-4C90-478E-9345-BC7AB5B04306}">
      <dgm:prSet/>
      <dgm:spPr/>
      <dgm:t>
        <a:bodyPr/>
        <a:lstStyle/>
        <a:p>
          <a:endParaRPr lang="ru-RU"/>
        </a:p>
      </dgm:t>
    </dgm:pt>
    <dgm:pt modelId="{6A37FC22-F3F7-4DAD-BE0F-398AF52BCBAF}">
      <dgm:prSet phldrT="[Текст]" custT="1"/>
      <dgm:spPr/>
      <dgm:t>
        <a:bodyPr/>
        <a:lstStyle/>
        <a:p>
          <a:pPr algn="ctr"/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доступності</a:t>
          </a:r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</a:p>
      </dgm:t>
    </dgm:pt>
    <dgm:pt modelId="{F342A655-8508-4436-AE08-CD1059349D9D}" type="parTrans" cxnId="{C4B7901C-C48B-4861-AA5A-B3395AEEBA1A}">
      <dgm:prSet/>
      <dgm:spPr/>
      <dgm:t>
        <a:bodyPr/>
        <a:lstStyle/>
        <a:p>
          <a:endParaRPr lang="ru-RU"/>
        </a:p>
      </dgm:t>
    </dgm:pt>
    <dgm:pt modelId="{9D32D10D-121A-4E12-A100-514364A7F9C5}" type="sibTrans" cxnId="{C4B7901C-C48B-4861-AA5A-B3395AEEBA1A}">
      <dgm:prSet/>
      <dgm:spPr/>
      <dgm:t>
        <a:bodyPr/>
        <a:lstStyle/>
        <a:p>
          <a:endParaRPr lang="ru-RU"/>
        </a:p>
      </dgm:t>
    </dgm:pt>
    <dgm:pt modelId="{D9AF44FA-E12A-48C5-A0F8-E0C7B46ECB51}">
      <dgm:prSet phldrT="[Текст]" custT="1"/>
      <dgm:spPr/>
      <dgm:t>
        <a:bodyPr/>
        <a:lstStyle/>
        <a:p>
          <a:pPr algn="ctr"/>
          <a:r>
            <a:rPr lang="ru-RU" sz="1600" b="0" i="0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демократизму; </a:t>
          </a:r>
          <a:endParaRPr lang="ru-RU" sz="1600" b="1" i="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gm:t>
    </dgm:pt>
    <dgm:pt modelId="{411BBA51-8638-4C6E-B55D-FC6917479AE0}" type="parTrans" cxnId="{43FEF3BF-C3A0-447D-9717-D804664BF5F1}">
      <dgm:prSet/>
      <dgm:spPr/>
      <dgm:t>
        <a:bodyPr/>
        <a:lstStyle/>
        <a:p>
          <a:endParaRPr lang="ru-RU"/>
        </a:p>
      </dgm:t>
    </dgm:pt>
    <dgm:pt modelId="{79DF2473-5DFF-4151-A371-2C70BE12F0CB}" type="sibTrans" cxnId="{43FEF3BF-C3A0-447D-9717-D804664BF5F1}">
      <dgm:prSet/>
      <dgm:spPr/>
      <dgm:t>
        <a:bodyPr/>
        <a:lstStyle/>
        <a:p>
          <a:endParaRPr lang="ru-RU"/>
        </a:p>
      </dgm:t>
    </dgm:pt>
    <dgm:pt modelId="{9443674F-79BC-4A1C-9D9B-8A5FEC3684DD}">
      <dgm:prSet phldrT="[Текст]" custT="1"/>
      <dgm:spPr/>
      <dgm:t>
        <a:bodyPr/>
        <a:lstStyle/>
        <a:p>
          <a:pPr algn="ctr"/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особистісно</a:t>
          </a:r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-</a:t>
          </a:r>
        </a:p>
        <a:p>
          <a:pPr algn="ctr"/>
          <a:r>
            <a:rPr lang="ru-RU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орієнтований</a:t>
          </a:r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  <a:endParaRPr lang="ru-RU" sz="1600" b="1" i="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gm:t>
    </dgm:pt>
    <dgm:pt modelId="{2808FCFA-0F89-4B7C-926F-9F200E929201}" type="parTrans" cxnId="{03EB04FF-2330-44A8-8172-E9635146BB11}">
      <dgm:prSet/>
      <dgm:spPr/>
      <dgm:t>
        <a:bodyPr/>
        <a:lstStyle/>
        <a:p>
          <a:endParaRPr lang="ru-RU"/>
        </a:p>
      </dgm:t>
    </dgm:pt>
    <dgm:pt modelId="{4E3AEDEF-B141-4D2D-BB22-AC4022CCB4E3}" type="sibTrans" cxnId="{03EB04FF-2330-44A8-8172-E9635146BB11}">
      <dgm:prSet/>
      <dgm:spPr/>
      <dgm:t>
        <a:bodyPr/>
        <a:lstStyle/>
        <a:p>
          <a:endParaRPr lang="ru-RU"/>
        </a:p>
      </dgm:t>
    </dgm:pt>
    <dgm:pt modelId="{BFB5206E-8851-4E16-972E-815EE0CDF286}">
      <dgm:prSet phldrT="[Текст]" custT="1"/>
      <dgm:spPr/>
      <dgm:t>
        <a:bodyPr/>
        <a:lstStyle/>
        <a:p>
          <a:pPr algn="ctr"/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рівноправності</a:t>
          </a:r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партнерства;</a:t>
          </a:r>
        </a:p>
      </dgm:t>
    </dgm:pt>
    <dgm:pt modelId="{684116BC-7E5D-44D5-88A9-F6414E3CCD8E}" type="parTrans" cxnId="{D20C000E-C791-4CB0-A59F-B54768306B73}">
      <dgm:prSet/>
      <dgm:spPr/>
      <dgm:t>
        <a:bodyPr/>
        <a:lstStyle/>
        <a:p>
          <a:endParaRPr lang="ru-RU"/>
        </a:p>
      </dgm:t>
    </dgm:pt>
    <dgm:pt modelId="{95B3C115-6B2F-4543-9D1D-D50AEE2498AF}" type="sibTrans" cxnId="{D20C000E-C791-4CB0-A59F-B54768306B73}">
      <dgm:prSet/>
      <dgm:spPr/>
      <dgm:t>
        <a:bodyPr/>
        <a:lstStyle/>
        <a:p>
          <a:endParaRPr lang="ru-RU"/>
        </a:p>
      </dgm:t>
    </dgm:pt>
    <dgm:pt modelId="{A92FEC4F-030A-40B9-ADB1-380E72AA3F47}">
      <dgm:prSet phldrT="[Текст]" custT="1"/>
      <dgm:spPr/>
      <dgm:t>
        <a:bodyPr/>
        <a:lstStyle/>
        <a:p>
          <a:pPr algn="ctr"/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свободи</a:t>
          </a:r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</a:t>
          </a:r>
          <a:r>
            <a:rPr lang="ru-RU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самодіяльності</a:t>
          </a:r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  <a:endParaRPr lang="ru-RU" sz="1600" b="1" i="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gm:t>
    </dgm:pt>
    <dgm:pt modelId="{3E71D5BA-E237-4B58-91E7-1A001E5E818F}" type="parTrans" cxnId="{F4D96ED9-1223-4D4A-B0C6-A2B44F9CBCF1}">
      <dgm:prSet/>
      <dgm:spPr/>
      <dgm:t>
        <a:bodyPr/>
        <a:lstStyle/>
        <a:p>
          <a:endParaRPr lang="ru-RU"/>
        </a:p>
      </dgm:t>
    </dgm:pt>
    <dgm:pt modelId="{BE04F152-C1E6-4B39-843A-EBF021E55D11}" type="sibTrans" cxnId="{F4D96ED9-1223-4D4A-B0C6-A2B44F9CBCF1}">
      <dgm:prSet/>
      <dgm:spPr/>
      <dgm:t>
        <a:bodyPr/>
        <a:lstStyle/>
        <a:p>
          <a:endParaRPr lang="ru-RU"/>
        </a:p>
      </dgm:t>
    </dgm:pt>
    <dgm:pt modelId="{8A35F9E9-6BD1-47B6-A61F-E6011A9BD7E2}">
      <dgm:prSet phldrT="[Текст]" custT="1"/>
      <dgm:spPr/>
      <dgm:t>
        <a:bodyPr/>
        <a:lstStyle/>
        <a:p>
          <a:pPr algn="ctr"/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колегіальності</a:t>
          </a:r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</a:t>
          </a:r>
          <a:r>
            <a:rPr lang="ru-RU" sz="1600" b="1" i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персональності</a:t>
          </a:r>
          <a:r>
            <a:rPr lang="ru-RU" sz="1600" b="1" i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 </a:t>
          </a:r>
        </a:p>
      </dgm:t>
    </dgm:pt>
    <dgm:pt modelId="{1F71DBB6-5447-498E-B5D4-1E7278912E0C}" type="parTrans" cxnId="{4D61A83E-1F21-4EBD-AE68-066276D77411}">
      <dgm:prSet/>
      <dgm:spPr/>
      <dgm:t>
        <a:bodyPr/>
        <a:lstStyle/>
        <a:p>
          <a:endParaRPr lang="ru-RU"/>
        </a:p>
      </dgm:t>
    </dgm:pt>
    <dgm:pt modelId="{C3306F74-23EA-40E6-9A56-1A13729C27A5}" type="sibTrans" cxnId="{4D61A83E-1F21-4EBD-AE68-066276D77411}">
      <dgm:prSet/>
      <dgm:spPr/>
      <dgm:t>
        <a:bodyPr/>
        <a:lstStyle/>
        <a:p>
          <a:endParaRPr lang="ru-RU"/>
        </a:p>
      </dgm:t>
    </dgm:pt>
    <dgm:pt modelId="{189D8F62-6E13-4278-9202-1A4A5F0BBC3A}">
      <dgm:prSet phldrT="[Текст]" custT="1"/>
      <dgm:spPr/>
      <dgm:t>
        <a:bodyPr/>
        <a:lstStyle/>
        <a:p>
          <a:pPr algn="ctr"/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соціальної</a:t>
          </a:r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ru-RU" sz="1600" b="1" i="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дії</a:t>
          </a:r>
          <a:r>
            <a:rPr lang="ru-RU" sz="1600" b="1" i="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.</a:t>
          </a:r>
          <a:endParaRPr lang="ru-RU" sz="1600" b="1" i="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gm:t>
    </dgm:pt>
    <dgm:pt modelId="{DA7D0A09-5611-4064-A398-0E59CD7DC0CB}" type="parTrans" cxnId="{7020EB03-0BF6-486F-8E3F-A3C5704DCA2F}">
      <dgm:prSet/>
      <dgm:spPr/>
      <dgm:t>
        <a:bodyPr/>
        <a:lstStyle/>
        <a:p>
          <a:endParaRPr lang="ru-RU"/>
        </a:p>
      </dgm:t>
    </dgm:pt>
    <dgm:pt modelId="{9FEFC3EB-0F08-4FAA-A426-28318B2EC2D6}" type="sibTrans" cxnId="{7020EB03-0BF6-486F-8E3F-A3C5704DCA2F}">
      <dgm:prSet/>
      <dgm:spPr/>
      <dgm:t>
        <a:bodyPr/>
        <a:lstStyle/>
        <a:p>
          <a:endParaRPr lang="ru-RU"/>
        </a:p>
      </dgm:t>
    </dgm:pt>
    <dgm:pt modelId="{A22189F2-B643-4DF0-BABB-7C10133E6171}" type="pres">
      <dgm:prSet presAssocID="{B7FBC8E6-0805-4D28-A795-4410A6B1B3B1}" presName="Name0" presStyleCnt="0">
        <dgm:presLayoutVars>
          <dgm:dir/>
          <dgm:resizeHandles val="exact"/>
        </dgm:presLayoutVars>
      </dgm:prSet>
      <dgm:spPr/>
    </dgm:pt>
    <dgm:pt modelId="{7181A358-1EAE-41EA-8A46-B8EDB1318416}" type="pres">
      <dgm:prSet presAssocID="{9FA4714B-6977-46E6-BFF1-0407CB742110}" presName="composite" presStyleCnt="0"/>
      <dgm:spPr/>
    </dgm:pt>
    <dgm:pt modelId="{A39C21A1-23FA-4CE1-B386-BF8FBF3D41F1}" type="pres">
      <dgm:prSet presAssocID="{9FA4714B-6977-46E6-BFF1-0407CB742110}" presName="rect1" presStyleLbl="trAlignAcc1" presStyleIdx="0" presStyleCnt="10">
        <dgm:presLayoutVars>
          <dgm:bulletEnabled val="1"/>
        </dgm:presLayoutVars>
      </dgm:prSet>
      <dgm:spPr/>
    </dgm:pt>
    <dgm:pt modelId="{8805D2A5-1FF8-4AE8-91D0-A71F2BA5FE4E}" type="pres">
      <dgm:prSet presAssocID="{9FA4714B-6977-46E6-BFF1-0407CB742110}" presName="rect2" presStyleLbl="fgImgPlace1" presStyleIdx="0" presStyleCnt="10"/>
      <dgm:spPr/>
    </dgm:pt>
    <dgm:pt modelId="{BBBEAECE-BDAB-4FF0-A7A7-C08B66358942}" type="pres">
      <dgm:prSet presAssocID="{F4D094CA-4A81-4488-A76B-2ADC0B249FB9}" presName="sibTrans" presStyleCnt="0"/>
      <dgm:spPr/>
    </dgm:pt>
    <dgm:pt modelId="{B179E97B-31DC-4589-BB8F-5712954CE685}" type="pres">
      <dgm:prSet presAssocID="{019E975F-3530-4CFC-A2C5-9CF34873F13C}" presName="composite" presStyleCnt="0"/>
      <dgm:spPr/>
    </dgm:pt>
    <dgm:pt modelId="{67F42FE5-C640-4233-A0B8-62FEE122DBEE}" type="pres">
      <dgm:prSet presAssocID="{019E975F-3530-4CFC-A2C5-9CF34873F13C}" presName="rect1" presStyleLbl="trAlignAcc1" presStyleIdx="1" presStyleCnt="10">
        <dgm:presLayoutVars>
          <dgm:bulletEnabled val="1"/>
        </dgm:presLayoutVars>
      </dgm:prSet>
      <dgm:spPr/>
    </dgm:pt>
    <dgm:pt modelId="{2B7A668C-B82C-4D24-9E15-02ED4D30055D}" type="pres">
      <dgm:prSet presAssocID="{019E975F-3530-4CFC-A2C5-9CF34873F13C}" presName="rect2" presStyleLbl="fgImgPlace1" presStyleIdx="1" presStyleCnt="10"/>
      <dgm:spPr/>
    </dgm:pt>
    <dgm:pt modelId="{86183AB0-80F2-4716-8772-C81D47AB7885}" type="pres">
      <dgm:prSet presAssocID="{89D44A7D-1513-4634-ACBE-E41111DC08C4}" presName="sibTrans" presStyleCnt="0"/>
      <dgm:spPr/>
    </dgm:pt>
    <dgm:pt modelId="{4573B8C4-BBE0-4286-974A-B6C472F5458C}" type="pres">
      <dgm:prSet presAssocID="{C34D4BA7-B370-490E-8993-0ED53DC67E88}" presName="composite" presStyleCnt="0"/>
      <dgm:spPr/>
    </dgm:pt>
    <dgm:pt modelId="{8860B8C7-A71F-40B3-89E9-C260C6EFD1D3}" type="pres">
      <dgm:prSet presAssocID="{C34D4BA7-B370-490E-8993-0ED53DC67E88}" presName="rect1" presStyleLbl="trAlignAcc1" presStyleIdx="2" presStyleCnt="10">
        <dgm:presLayoutVars>
          <dgm:bulletEnabled val="1"/>
        </dgm:presLayoutVars>
      </dgm:prSet>
      <dgm:spPr/>
    </dgm:pt>
    <dgm:pt modelId="{6C1428B4-9F44-4A87-80FF-846C038DC2DC}" type="pres">
      <dgm:prSet presAssocID="{C34D4BA7-B370-490E-8993-0ED53DC67E88}" presName="rect2" presStyleLbl="fgImgPlace1" presStyleIdx="2" presStyleCnt="10"/>
      <dgm:spPr/>
    </dgm:pt>
    <dgm:pt modelId="{1D732222-083A-4595-A617-C638C4677315}" type="pres">
      <dgm:prSet presAssocID="{4B4505FA-FD99-4BC1-ADC2-0E65FEB6C079}" presName="sibTrans" presStyleCnt="0"/>
      <dgm:spPr/>
    </dgm:pt>
    <dgm:pt modelId="{35B3D0B7-89D0-4B99-8BD7-9A665592BFB0}" type="pres">
      <dgm:prSet presAssocID="{6A37FC22-F3F7-4DAD-BE0F-398AF52BCBAF}" presName="composite" presStyleCnt="0"/>
      <dgm:spPr/>
    </dgm:pt>
    <dgm:pt modelId="{3E35B034-EAD6-4771-A9FA-147B5CDE380D}" type="pres">
      <dgm:prSet presAssocID="{6A37FC22-F3F7-4DAD-BE0F-398AF52BCBAF}" presName="rect1" presStyleLbl="trAlignAcc1" presStyleIdx="3" presStyleCnt="10">
        <dgm:presLayoutVars>
          <dgm:bulletEnabled val="1"/>
        </dgm:presLayoutVars>
      </dgm:prSet>
      <dgm:spPr/>
    </dgm:pt>
    <dgm:pt modelId="{956BCF8D-A0B7-491A-A1C6-525BB641A522}" type="pres">
      <dgm:prSet presAssocID="{6A37FC22-F3F7-4DAD-BE0F-398AF52BCBAF}" presName="rect2" presStyleLbl="fgImgPlace1" presStyleIdx="3" presStyleCnt="10"/>
      <dgm:spPr/>
    </dgm:pt>
    <dgm:pt modelId="{01755533-C34A-4F97-9130-4678BC8482AE}" type="pres">
      <dgm:prSet presAssocID="{9D32D10D-121A-4E12-A100-514364A7F9C5}" presName="sibTrans" presStyleCnt="0"/>
      <dgm:spPr/>
    </dgm:pt>
    <dgm:pt modelId="{293F5377-0966-4B17-98FE-B08851C590FD}" type="pres">
      <dgm:prSet presAssocID="{D9AF44FA-E12A-48C5-A0F8-E0C7B46ECB51}" presName="composite" presStyleCnt="0"/>
      <dgm:spPr/>
    </dgm:pt>
    <dgm:pt modelId="{BAD4E8FC-E894-4DA3-8C74-674886676552}" type="pres">
      <dgm:prSet presAssocID="{D9AF44FA-E12A-48C5-A0F8-E0C7B46ECB51}" presName="rect1" presStyleLbl="trAlignAcc1" presStyleIdx="4" presStyleCnt="10">
        <dgm:presLayoutVars>
          <dgm:bulletEnabled val="1"/>
        </dgm:presLayoutVars>
      </dgm:prSet>
      <dgm:spPr/>
    </dgm:pt>
    <dgm:pt modelId="{CBFD93D5-4971-4DB0-983D-3C288F62B3D7}" type="pres">
      <dgm:prSet presAssocID="{D9AF44FA-E12A-48C5-A0F8-E0C7B46ECB51}" presName="rect2" presStyleLbl="fgImgPlace1" presStyleIdx="4" presStyleCnt="10"/>
      <dgm:spPr/>
    </dgm:pt>
    <dgm:pt modelId="{4678C94E-9CFC-4183-86A3-08A1D663D631}" type="pres">
      <dgm:prSet presAssocID="{79DF2473-5DFF-4151-A371-2C70BE12F0CB}" presName="sibTrans" presStyleCnt="0"/>
      <dgm:spPr/>
    </dgm:pt>
    <dgm:pt modelId="{34DC79A4-9645-46B7-9DA4-6BE2DC1C1A72}" type="pres">
      <dgm:prSet presAssocID="{9443674F-79BC-4A1C-9D9B-8A5FEC3684DD}" presName="composite" presStyleCnt="0"/>
      <dgm:spPr/>
    </dgm:pt>
    <dgm:pt modelId="{86C30A5F-9052-485B-8888-8B845AD5BA15}" type="pres">
      <dgm:prSet presAssocID="{9443674F-79BC-4A1C-9D9B-8A5FEC3684DD}" presName="rect1" presStyleLbl="trAlignAcc1" presStyleIdx="5" presStyleCnt="10">
        <dgm:presLayoutVars>
          <dgm:bulletEnabled val="1"/>
        </dgm:presLayoutVars>
      </dgm:prSet>
      <dgm:spPr/>
    </dgm:pt>
    <dgm:pt modelId="{CCE0F43E-734B-48D8-8059-577D41AAB46A}" type="pres">
      <dgm:prSet presAssocID="{9443674F-79BC-4A1C-9D9B-8A5FEC3684DD}" presName="rect2" presStyleLbl="fgImgPlace1" presStyleIdx="5" presStyleCnt="10"/>
      <dgm:spPr/>
    </dgm:pt>
    <dgm:pt modelId="{CF84410E-DDB5-45E6-B483-B723007CE566}" type="pres">
      <dgm:prSet presAssocID="{4E3AEDEF-B141-4D2D-BB22-AC4022CCB4E3}" presName="sibTrans" presStyleCnt="0"/>
      <dgm:spPr/>
    </dgm:pt>
    <dgm:pt modelId="{36BFD53B-0D89-43AF-A9F2-9E7BCFC0859D}" type="pres">
      <dgm:prSet presAssocID="{BFB5206E-8851-4E16-972E-815EE0CDF286}" presName="composite" presStyleCnt="0"/>
      <dgm:spPr/>
    </dgm:pt>
    <dgm:pt modelId="{40F37DA0-5110-4B6F-8772-FA90E879D5CB}" type="pres">
      <dgm:prSet presAssocID="{BFB5206E-8851-4E16-972E-815EE0CDF286}" presName="rect1" presStyleLbl="trAlignAcc1" presStyleIdx="6" presStyleCnt="10">
        <dgm:presLayoutVars>
          <dgm:bulletEnabled val="1"/>
        </dgm:presLayoutVars>
      </dgm:prSet>
      <dgm:spPr/>
    </dgm:pt>
    <dgm:pt modelId="{D7FE1388-4CBB-4563-BDC5-138A0422FF5C}" type="pres">
      <dgm:prSet presAssocID="{BFB5206E-8851-4E16-972E-815EE0CDF286}" presName="rect2" presStyleLbl="fgImgPlace1" presStyleIdx="6" presStyleCnt="10"/>
      <dgm:spPr/>
    </dgm:pt>
    <dgm:pt modelId="{45CC654B-7AF0-4F88-8B7C-B068228BDADD}" type="pres">
      <dgm:prSet presAssocID="{95B3C115-6B2F-4543-9D1D-D50AEE2498AF}" presName="sibTrans" presStyleCnt="0"/>
      <dgm:spPr/>
    </dgm:pt>
    <dgm:pt modelId="{B808276F-781F-420B-AE7B-B4E281BC0D3E}" type="pres">
      <dgm:prSet presAssocID="{A92FEC4F-030A-40B9-ADB1-380E72AA3F47}" presName="composite" presStyleCnt="0"/>
      <dgm:spPr/>
    </dgm:pt>
    <dgm:pt modelId="{066E9DC2-788C-4049-937E-8E287C49FA1D}" type="pres">
      <dgm:prSet presAssocID="{A92FEC4F-030A-40B9-ADB1-380E72AA3F47}" presName="rect1" presStyleLbl="trAlignAcc1" presStyleIdx="7" presStyleCnt="10">
        <dgm:presLayoutVars>
          <dgm:bulletEnabled val="1"/>
        </dgm:presLayoutVars>
      </dgm:prSet>
      <dgm:spPr/>
    </dgm:pt>
    <dgm:pt modelId="{A484E959-DF5C-467F-A1AB-4F9E16194245}" type="pres">
      <dgm:prSet presAssocID="{A92FEC4F-030A-40B9-ADB1-380E72AA3F47}" presName="rect2" presStyleLbl="fgImgPlace1" presStyleIdx="7" presStyleCnt="10"/>
      <dgm:spPr/>
    </dgm:pt>
    <dgm:pt modelId="{F7BFB2E2-E8A2-4728-B6E2-1B9B188FED3B}" type="pres">
      <dgm:prSet presAssocID="{BE04F152-C1E6-4B39-843A-EBF021E55D11}" presName="sibTrans" presStyleCnt="0"/>
      <dgm:spPr/>
    </dgm:pt>
    <dgm:pt modelId="{43D6AAE5-C67E-46A8-A5F0-D7FA0D5D3B5A}" type="pres">
      <dgm:prSet presAssocID="{8A35F9E9-6BD1-47B6-A61F-E6011A9BD7E2}" presName="composite" presStyleCnt="0"/>
      <dgm:spPr/>
    </dgm:pt>
    <dgm:pt modelId="{07FFDF47-CE3E-45C3-90B5-A7D3FC797929}" type="pres">
      <dgm:prSet presAssocID="{8A35F9E9-6BD1-47B6-A61F-E6011A9BD7E2}" presName="rect1" presStyleLbl="trAlignAcc1" presStyleIdx="8" presStyleCnt="10" custScaleY="129823">
        <dgm:presLayoutVars>
          <dgm:bulletEnabled val="1"/>
        </dgm:presLayoutVars>
      </dgm:prSet>
      <dgm:spPr/>
    </dgm:pt>
    <dgm:pt modelId="{B46F0BB6-3D87-4E14-AE9D-DCA7B4652E82}" type="pres">
      <dgm:prSet presAssocID="{8A35F9E9-6BD1-47B6-A61F-E6011A9BD7E2}" presName="rect2" presStyleLbl="fgImgPlace1" presStyleIdx="8" presStyleCnt="10"/>
      <dgm:spPr/>
    </dgm:pt>
    <dgm:pt modelId="{4C02A855-C851-4FEA-84F3-A6BB950EF073}" type="pres">
      <dgm:prSet presAssocID="{C3306F74-23EA-40E6-9A56-1A13729C27A5}" presName="sibTrans" presStyleCnt="0"/>
      <dgm:spPr/>
    </dgm:pt>
    <dgm:pt modelId="{B9AB8781-C7CD-4CE8-8B99-6FA0DE6DE5D1}" type="pres">
      <dgm:prSet presAssocID="{189D8F62-6E13-4278-9202-1A4A5F0BBC3A}" presName="composite" presStyleCnt="0"/>
      <dgm:spPr/>
    </dgm:pt>
    <dgm:pt modelId="{AF4B4D4E-AE35-4280-A0D8-33456D85093F}" type="pres">
      <dgm:prSet presAssocID="{189D8F62-6E13-4278-9202-1A4A5F0BBC3A}" presName="rect1" presStyleLbl="trAlignAcc1" presStyleIdx="9" presStyleCnt="10">
        <dgm:presLayoutVars>
          <dgm:bulletEnabled val="1"/>
        </dgm:presLayoutVars>
      </dgm:prSet>
      <dgm:spPr/>
    </dgm:pt>
    <dgm:pt modelId="{B075FC0E-4513-44C4-9D9E-7037E560E1CA}" type="pres">
      <dgm:prSet presAssocID="{189D8F62-6E13-4278-9202-1A4A5F0BBC3A}" presName="rect2" presStyleLbl="fgImgPlace1" presStyleIdx="9" presStyleCnt="10"/>
      <dgm:spPr/>
    </dgm:pt>
  </dgm:ptLst>
  <dgm:cxnLst>
    <dgm:cxn modelId="{2084A702-EF70-4E8A-8A4E-6D6A7AE24A08}" type="presOf" srcId="{189D8F62-6E13-4278-9202-1A4A5F0BBC3A}" destId="{AF4B4D4E-AE35-4280-A0D8-33456D85093F}" srcOrd="0" destOrd="0" presId="urn:microsoft.com/office/officeart/2008/layout/PictureStrips"/>
    <dgm:cxn modelId="{7020EB03-0BF6-486F-8E3F-A3C5704DCA2F}" srcId="{B7FBC8E6-0805-4D28-A795-4410A6B1B3B1}" destId="{189D8F62-6E13-4278-9202-1A4A5F0BBC3A}" srcOrd="9" destOrd="0" parTransId="{DA7D0A09-5611-4064-A398-0E59CD7DC0CB}" sibTransId="{9FEFC3EB-0F08-4FAA-A426-28318B2EC2D6}"/>
    <dgm:cxn modelId="{D20C000E-C791-4CB0-A59F-B54768306B73}" srcId="{B7FBC8E6-0805-4D28-A795-4410A6B1B3B1}" destId="{BFB5206E-8851-4E16-972E-815EE0CDF286}" srcOrd="6" destOrd="0" parTransId="{684116BC-7E5D-44D5-88A9-F6414E3CCD8E}" sibTransId="{95B3C115-6B2F-4543-9D1D-D50AEE2498AF}"/>
    <dgm:cxn modelId="{12957516-4E0B-4C59-931F-CD6CB892D33C}" type="presOf" srcId="{6A37FC22-F3F7-4DAD-BE0F-398AF52BCBAF}" destId="{3E35B034-EAD6-4771-A9FA-147B5CDE380D}" srcOrd="0" destOrd="0" presId="urn:microsoft.com/office/officeart/2008/layout/PictureStrips"/>
    <dgm:cxn modelId="{C4B7901C-C48B-4861-AA5A-B3395AEEBA1A}" srcId="{B7FBC8E6-0805-4D28-A795-4410A6B1B3B1}" destId="{6A37FC22-F3F7-4DAD-BE0F-398AF52BCBAF}" srcOrd="3" destOrd="0" parTransId="{F342A655-8508-4436-AE08-CD1059349D9D}" sibTransId="{9D32D10D-121A-4E12-A100-514364A7F9C5}"/>
    <dgm:cxn modelId="{E406291D-D6EB-4D40-8A83-CE0B0ECC86AF}" srcId="{B7FBC8E6-0805-4D28-A795-4410A6B1B3B1}" destId="{9FA4714B-6977-46E6-BFF1-0407CB742110}" srcOrd="0" destOrd="0" parTransId="{B6C96397-E815-422D-8B0B-6E6CC3181E99}" sibTransId="{F4D094CA-4A81-4488-A76B-2ADC0B249FB9}"/>
    <dgm:cxn modelId="{4D61A83E-1F21-4EBD-AE68-066276D77411}" srcId="{B7FBC8E6-0805-4D28-A795-4410A6B1B3B1}" destId="{8A35F9E9-6BD1-47B6-A61F-E6011A9BD7E2}" srcOrd="8" destOrd="0" parTransId="{1F71DBB6-5447-498E-B5D4-1E7278912E0C}" sibTransId="{C3306F74-23EA-40E6-9A56-1A13729C27A5}"/>
    <dgm:cxn modelId="{34407461-E0A6-421C-AFAA-0813E24D4D91}" type="presOf" srcId="{019E975F-3530-4CFC-A2C5-9CF34873F13C}" destId="{67F42FE5-C640-4233-A0B8-62FEE122DBEE}" srcOrd="0" destOrd="0" presId="urn:microsoft.com/office/officeart/2008/layout/PictureStrips"/>
    <dgm:cxn modelId="{EE937942-FAE4-4720-8A61-381EB7B674C8}" srcId="{B7FBC8E6-0805-4D28-A795-4410A6B1B3B1}" destId="{019E975F-3530-4CFC-A2C5-9CF34873F13C}" srcOrd="1" destOrd="0" parTransId="{8D4E45D7-6C55-47A2-9B56-3740167DD73D}" sibTransId="{89D44A7D-1513-4634-ACBE-E41111DC08C4}"/>
    <dgm:cxn modelId="{12EE2674-4C90-478E-9345-BC7AB5B04306}" srcId="{B7FBC8E6-0805-4D28-A795-4410A6B1B3B1}" destId="{C34D4BA7-B370-490E-8993-0ED53DC67E88}" srcOrd="2" destOrd="0" parTransId="{7A46FCF2-471E-48EB-9DA9-F66E39A35C7B}" sibTransId="{4B4505FA-FD99-4BC1-ADC2-0E65FEB6C079}"/>
    <dgm:cxn modelId="{77791C99-844C-475D-817E-FB19CC7C3E35}" type="presOf" srcId="{D9AF44FA-E12A-48C5-A0F8-E0C7B46ECB51}" destId="{BAD4E8FC-E894-4DA3-8C74-674886676552}" srcOrd="0" destOrd="0" presId="urn:microsoft.com/office/officeart/2008/layout/PictureStrips"/>
    <dgm:cxn modelId="{0B0FE8A1-20BC-4F27-9005-EE441B0CEAB1}" type="presOf" srcId="{9FA4714B-6977-46E6-BFF1-0407CB742110}" destId="{A39C21A1-23FA-4CE1-B386-BF8FBF3D41F1}" srcOrd="0" destOrd="0" presId="urn:microsoft.com/office/officeart/2008/layout/PictureStrips"/>
    <dgm:cxn modelId="{43FEF3BF-C3A0-447D-9717-D804664BF5F1}" srcId="{B7FBC8E6-0805-4D28-A795-4410A6B1B3B1}" destId="{D9AF44FA-E12A-48C5-A0F8-E0C7B46ECB51}" srcOrd="4" destOrd="0" parTransId="{411BBA51-8638-4C6E-B55D-FC6917479AE0}" sibTransId="{79DF2473-5DFF-4151-A371-2C70BE12F0CB}"/>
    <dgm:cxn modelId="{F4D96ED9-1223-4D4A-B0C6-A2B44F9CBCF1}" srcId="{B7FBC8E6-0805-4D28-A795-4410A6B1B3B1}" destId="{A92FEC4F-030A-40B9-ADB1-380E72AA3F47}" srcOrd="7" destOrd="0" parTransId="{3E71D5BA-E237-4B58-91E7-1A001E5E818F}" sibTransId="{BE04F152-C1E6-4B39-843A-EBF021E55D11}"/>
    <dgm:cxn modelId="{FFC3F3D9-9952-4C8A-B9D2-9182DB7233A6}" type="presOf" srcId="{B7FBC8E6-0805-4D28-A795-4410A6B1B3B1}" destId="{A22189F2-B643-4DF0-BABB-7C10133E6171}" srcOrd="0" destOrd="0" presId="urn:microsoft.com/office/officeart/2008/layout/PictureStrips"/>
    <dgm:cxn modelId="{966186EE-2BA1-40AE-984B-17FE4FB160CF}" type="presOf" srcId="{BFB5206E-8851-4E16-972E-815EE0CDF286}" destId="{40F37DA0-5110-4B6F-8772-FA90E879D5CB}" srcOrd="0" destOrd="0" presId="urn:microsoft.com/office/officeart/2008/layout/PictureStrips"/>
    <dgm:cxn modelId="{A857ABF4-46E7-495F-A29C-4398FFF6EE67}" type="presOf" srcId="{9443674F-79BC-4A1C-9D9B-8A5FEC3684DD}" destId="{86C30A5F-9052-485B-8888-8B845AD5BA15}" srcOrd="0" destOrd="0" presId="urn:microsoft.com/office/officeart/2008/layout/PictureStrips"/>
    <dgm:cxn modelId="{647B40F7-7BCC-46B3-8A75-281036E96E56}" type="presOf" srcId="{A92FEC4F-030A-40B9-ADB1-380E72AA3F47}" destId="{066E9DC2-788C-4049-937E-8E287C49FA1D}" srcOrd="0" destOrd="0" presId="urn:microsoft.com/office/officeart/2008/layout/PictureStrips"/>
    <dgm:cxn modelId="{3284B7FB-BB0C-4D96-9882-1E7533DA320D}" type="presOf" srcId="{C34D4BA7-B370-490E-8993-0ED53DC67E88}" destId="{8860B8C7-A71F-40B3-89E9-C260C6EFD1D3}" srcOrd="0" destOrd="0" presId="urn:microsoft.com/office/officeart/2008/layout/PictureStrips"/>
    <dgm:cxn modelId="{1C69F1FD-AB54-4CBA-890D-1D7484CFCBF0}" type="presOf" srcId="{8A35F9E9-6BD1-47B6-A61F-E6011A9BD7E2}" destId="{07FFDF47-CE3E-45C3-90B5-A7D3FC797929}" srcOrd="0" destOrd="0" presId="urn:microsoft.com/office/officeart/2008/layout/PictureStrips"/>
    <dgm:cxn modelId="{03EB04FF-2330-44A8-8172-E9635146BB11}" srcId="{B7FBC8E6-0805-4D28-A795-4410A6B1B3B1}" destId="{9443674F-79BC-4A1C-9D9B-8A5FEC3684DD}" srcOrd="5" destOrd="0" parTransId="{2808FCFA-0F89-4B7C-926F-9F200E929201}" sibTransId="{4E3AEDEF-B141-4D2D-BB22-AC4022CCB4E3}"/>
    <dgm:cxn modelId="{29B15B05-EE29-48AE-8A4F-917390D6C28A}" type="presParOf" srcId="{A22189F2-B643-4DF0-BABB-7C10133E6171}" destId="{7181A358-1EAE-41EA-8A46-B8EDB1318416}" srcOrd="0" destOrd="0" presId="urn:microsoft.com/office/officeart/2008/layout/PictureStrips"/>
    <dgm:cxn modelId="{6D424CEB-FBDF-44DB-AC15-B5707DAAE3E1}" type="presParOf" srcId="{7181A358-1EAE-41EA-8A46-B8EDB1318416}" destId="{A39C21A1-23FA-4CE1-B386-BF8FBF3D41F1}" srcOrd="0" destOrd="0" presId="urn:microsoft.com/office/officeart/2008/layout/PictureStrips"/>
    <dgm:cxn modelId="{898D6FBE-032D-4FF4-BBCD-0CC06539D674}" type="presParOf" srcId="{7181A358-1EAE-41EA-8A46-B8EDB1318416}" destId="{8805D2A5-1FF8-4AE8-91D0-A71F2BA5FE4E}" srcOrd="1" destOrd="0" presId="urn:microsoft.com/office/officeart/2008/layout/PictureStrips"/>
    <dgm:cxn modelId="{4B85C96C-236A-42FE-8B83-27B3338F6863}" type="presParOf" srcId="{A22189F2-B643-4DF0-BABB-7C10133E6171}" destId="{BBBEAECE-BDAB-4FF0-A7A7-C08B66358942}" srcOrd="1" destOrd="0" presId="urn:microsoft.com/office/officeart/2008/layout/PictureStrips"/>
    <dgm:cxn modelId="{6BADF0B2-41B2-4B7E-B3EB-C521B8D24208}" type="presParOf" srcId="{A22189F2-B643-4DF0-BABB-7C10133E6171}" destId="{B179E97B-31DC-4589-BB8F-5712954CE685}" srcOrd="2" destOrd="0" presId="urn:microsoft.com/office/officeart/2008/layout/PictureStrips"/>
    <dgm:cxn modelId="{14537563-48AD-473C-A4EB-FB18A9D1355A}" type="presParOf" srcId="{B179E97B-31DC-4589-BB8F-5712954CE685}" destId="{67F42FE5-C640-4233-A0B8-62FEE122DBEE}" srcOrd="0" destOrd="0" presId="urn:microsoft.com/office/officeart/2008/layout/PictureStrips"/>
    <dgm:cxn modelId="{2626E43F-7D10-4D61-BBF4-07DFD09BA767}" type="presParOf" srcId="{B179E97B-31DC-4589-BB8F-5712954CE685}" destId="{2B7A668C-B82C-4D24-9E15-02ED4D30055D}" srcOrd="1" destOrd="0" presId="urn:microsoft.com/office/officeart/2008/layout/PictureStrips"/>
    <dgm:cxn modelId="{9EA42023-A686-4182-9EBB-FD0E3691A36C}" type="presParOf" srcId="{A22189F2-B643-4DF0-BABB-7C10133E6171}" destId="{86183AB0-80F2-4716-8772-C81D47AB7885}" srcOrd="3" destOrd="0" presId="urn:microsoft.com/office/officeart/2008/layout/PictureStrips"/>
    <dgm:cxn modelId="{F0786735-418A-48EB-8FDF-9F0BD85136B9}" type="presParOf" srcId="{A22189F2-B643-4DF0-BABB-7C10133E6171}" destId="{4573B8C4-BBE0-4286-974A-B6C472F5458C}" srcOrd="4" destOrd="0" presId="urn:microsoft.com/office/officeart/2008/layout/PictureStrips"/>
    <dgm:cxn modelId="{EF9E9A8D-985F-46B2-933F-331740E28552}" type="presParOf" srcId="{4573B8C4-BBE0-4286-974A-B6C472F5458C}" destId="{8860B8C7-A71F-40B3-89E9-C260C6EFD1D3}" srcOrd="0" destOrd="0" presId="urn:microsoft.com/office/officeart/2008/layout/PictureStrips"/>
    <dgm:cxn modelId="{6F504299-293C-4921-8C29-636FE6316609}" type="presParOf" srcId="{4573B8C4-BBE0-4286-974A-B6C472F5458C}" destId="{6C1428B4-9F44-4A87-80FF-846C038DC2DC}" srcOrd="1" destOrd="0" presId="urn:microsoft.com/office/officeart/2008/layout/PictureStrips"/>
    <dgm:cxn modelId="{FF9551CE-CCEC-4114-86E1-F3E2CB25DD2A}" type="presParOf" srcId="{A22189F2-B643-4DF0-BABB-7C10133E6171}" destId="{1D732222-083A-4595-A617-C638C4677315}" srcOrd="5" destOrd="0" presId="urn:microsoft.com/office/officeart/2008/layout/PictureStrips"/>
    <dgm:cxn modelId="{17040AA4-383A-48EF-AD00-9C4BF0828899}" type="presParOf" srcId="{A22189F2-B643-4DF0-BABB-7C10133E6171}" destId="{35B3D0B7-89D0-4B99-8BD7-9A665592BFB0}" srcOrd="6" destOrd="0" presId="urn:microsoft.com/office/officeart/2008/layout/PictureStrips"/>
    <dgm:cxn modelId="{428CA9CB-CCF6-42DC-9F89-FB44382ADE57}" type="presParOf" srcId="{35B3D0B7-89D0-4B99-8BD7-9A665592BFB0}" destId="{3E35B034-EAD6-4771-A9FA-147B5CDE380D}" srcOrd="0" destOrd="0" presId="urn:microsoft.com/office/officeart/2008/layout/PictureStrips"/>
    <dgm:cxn modelId="{4AB93656-F21A-4AEF-A094-DD14FBB1B7B4}" type="presParOf" srcId="{35B3D0B7-89D0-4B99-8BD7-9A665592BFB0}" destId="{956BCF8D-A0B7-491A-A1C6-525BB641A522}" srcOrd="1" destOrd="0" presId="urn:microsoft.com/office/officeart/2008/layout/PictureStrips"/>
    <dgm:cxn modelId="{408CBE7E-D10E-4022-93E6-C15E00DB5AC2}" type="presParOf" srcId="{A22189F2-B643-4DF0-BABB-7C10133E6171}" destId="{01755533-C34A-4F97-9130-4678BC8482AE}" srcOrd="7" destOrd="0" presId="urn:microsoft.com/office/officeart/2008/layout/PictureStrips"/>
    <dgm:cxn modelId="{960B5C69-5EB0-4D15-82B8-CEFAAC6A9286}" type="presParOf" srcId="{A22189F2-B643-4DF0-BABB-7C10133E6171}" destId="{293F5377-0966-4B17-98FE-B08851C590FD}" srcOrd="8" destOrd="0" presId="urn:microsoft.com/office/officeart/2008/layout/PictureStrips"/>
    <dgm:cxn modelId="{8B6F9E80-F656-4747-8FE6-4D186FF3A921}" type="presParOf" srcId="{293F5377-0966-4B17-98FE-B08851C590FD}" destId="{BAD4E8FC-E894-4DA3-8C74-674886676552}" srcOrd="0" destOrd="0" presId="urn:microsoft.com/office/officeart/2008/layout/PictureStrips"/>
    <dgm:cxn modelId="{6AD95A37-1473-47CA-AA7F-26998B57DC2C}" type="presParOf" srcId="{293F5377-0966-4B17-98FE-B08851C590FD}" destId="{CBFD93D5-4971-4DB0-983D-3C288F62B3D7}" srcOrd="1" destOrd="0" presId="urn:microsoft.com/office/officeart/2008/layout/PictureStrips"/>
    <dgm:cxn modelId="{09475C21-2023-4B63-8518-57741E288AA2}" type="presParOf" srcId="{A22189F2-B643-4DF0-BABB-7C10133E6171}" destId="{4678C94E-9CFC-4183-86A3-08A1D663D631}" srcOrd="9" destOrd="0" presId="urn:microsoft.com/office/officeart/2008/layout/PictureStrips"/>
    <dgm:cxn modelId="{F2366C43-E32E-417F-A3EF-43E1C9521D5D}" type="presParOf" srcId="{A22189F2-B643-4DF0-BABB-7C10133E6171}" destId="{34DC79A4-9645-46B7-9DA4-6BE2DC1C1A72}" srcOrd="10" destOrd="0" presId="urn:microsoft.com/office/officeart/2008/layout/PictureStrips"/>
    <dgm:cxn modelId="{2DAD7239-E24C-4B67-8849-57FFCBFB161D}" type="presParOf" srcId="{34DC79A4-9645-46B7-9DA4-6BE2DC1C1A72}" destId="{86C30A5F-9052-485B-8888-8B845AD5BA15}" srcOrd="0" destOrd="0" presId="urn:microsoft.com/office/officeart/2008/layout/PictureStrips"/>
    <dgm:cxn modelId="{4948E61B-0AFB-4B39-BF57-C141B652A511}" type="presParOf" srcId="{34DC79A4-9645-46B7-9DA4-6BE2DC1C1A72}" destId="{CCE0F43E-734B-48D8-8059-577D41AAB46A}" srcOrd="1" destOrd="0" presId="urn:microsoft.com/office/officeart/2008/layout/PictureStrips"/>
    <dgm:cxn modelId="{20D05D12-A9B6-468B-AE46-7D0DCF3AB511}" type="presParOf" srcId="{A22189F2-B643-4DF0-BABB-7C10133E6171}" destId="{CF84410E-DDB5-45E6-B483-B723007CE566}" srcOrd="11" destOrd="0" presId="urn:microsoft.com/office/officeart/2008/layout/PictureStrips"/>
    <dgm:cxn modelId="{685567E2-DC4E-4BF3-A26E-2EE055592F49}" type="presParOf" srcId="{A22189F2-B643-4DF0-BABB-7C10133E6171}" destId="{36BFD53B-0D89-43AF-A9F2-9E7BCFC0859D}" srcOrd="12" destOrd="0" presId="urn:microsoft.com/office/officeart/2008/layout/PictureStrips"/>
    <dgm:cxn modelId="{FDA8443D-436E-4E90-BDFF-3D1B660ED252}" type="presParOf" srcId="{36BFD53B-0D89-43AF-A9F2-9E7BCFC0859D}" destId="{40F37DA0-5110-4B6F-8772-FA90E879D5CB}" srcOrd="0" destOrd="0" presId="urn:microsoft.com/office/officeart/2008/layout/PictureStrips"/>
    <dgm:cxn modelId="{6555144D-F438-48E8-984B-C43499B97BFE}" type="presParOf" srcId="{36BFD53B-0D89-43AF-A9F2-9E7BCFC0859D}" destId="{D7FE1388-4CBB-4563-BDC5-138A0422FF5C}" srcOrd="1" destOrd="0" presId="urn:microsoft.com/office/officeart/2008/layout/PictureStrips"/>
    <dgm:cxn modelId="{21BA010F-5A34-426B-82E0-C85B94D66638}" type="presParOf" srcId="{A22189F2-B643-4DF0-BABB-7C10133E6171}" destId="{45CC654B-7AF0-4F88-8B7C-B068228BDADD}" srcOrd="13" destOrd="0" presId="urn:microsoft.com/office/officeart/2008/layout/PictureStrips"/>
    <dgm:cxn modelId="{0B5F9084-56A2-4F9D-B64A-D72DDF82F9A5}" type="presParOf" srcId="{A22189F2-B643-4DF0-BABB-7C10133E6171}" destId="{B808276F-781F-420B-AE7B-B4E281BC0D3E}" srcOrd="14" destOrd="0" presId="urn:microsoft.com/office/officeart/2008/layout/PictureStrips"/>
    <dgm:cxn modelId="{3F51CE7D-C149-447A-9B90-8F45EE3780EC}" type="presParOf" srcId="{B808276F-781F-420B-AE7B-B4E281BC0D3E}" destId="{066E9DC2-788C-4049-937E-8E287C49FA1D}" srcOrd="0" destOrd="0" presId="urn:microsoft.com/office/officeart/2008/layout/PictureStrips"/>
    <dgm:cxn modelId="{F821F0BE-C02C-4876-A0A4-58FC5624991A}" type="presParOf" srcId="{B808276F-781F-420B-AE7B-B4E281BC0D3E}" destId="{A484E959-DF5C-467F-A1AB-4F9E16194245}" srcOrd="1" destOrd="0" presId="urn:microsoft.com/office/officeart/2008/layout/PictureStrips"/>
    <dgm:cxn modelId="{CFDCBE4A-6E58-467A-B27E-81AAD7ABF3D5}" type="presParOf" srcId="{A22189F2-B643-4DF0-BABB-7C10133E6171}" destId="{F7BFB2E2-E8A2-4728-B6E2-1B9B188FED3B}" srcOrd="15" destOrd="0" presId="urn:microsoft.com/office/officeart/2008/layout/PictureStrips"/>
    <dgm:cxn modelId="{6768E291-BA05-4F48-85B3-B87053F0069F}" type="presParOf" srcId="{A22189F2-B643-4DF0-BABB-7C10133E6171}" destId="{43D6AAE5-C67E-46A8-A5F0-D7FA0D5D3B5A}" srcOrd="16" destOrd="0" presId="urn:microsoft.com/office/officeart/2008/layout/PictureStrips"/>
    <dgm:cxn modelId="{B49211FA-020E-45D6-AFB7-C3278EF96EFD}" type="presParOf" srcId="{43D6AAE5-C67E-46A8-A5F0-D7FA0D5D3B5A}" destId="{07FFDF47-CE3E-45C3-90B5-A7D3FC797929}" srcOrd="0" destOrd="0" presId="urn:microsoft.com/office/officeart/2008/layout/PictureStrips"/>
    <dgm:cxn modelId="{53134E9F-B9AA-4C1A-BE7A-3D4C7E7BF48D}" type="presParOf" srcId="{43D6AAE5-C67E-46A8-A5F0-D7FA0D5D3B5A}" destId="{B46F0BB6-3D87-4E14-AE9D-DCA7B4652E82}" srcOrd="1" destOrd="0" presId="urn:microsoft.com/office/officeart/2008/layout/PictureStrips"/>
    <dgm:cxn modelId="{8AEA564E-0E2D-4337-833E-9E845F279D06}" type="presParOf" srcId="{A22189F2-B643-4DF0-BABB-7C10133E6171}" destId="{4C02A855-C851-4FEA-84F3-A6BB950EF073}" srcOrd="17" destOrd="0" presId="urn:microsoft.com/office/officeart/2008/layout/PictureStrips"/>
    <dgm:cxn modelId="{F45B695C-C856-402E-B4C5-774C4ABD9359}" type="presParOf" srcId="{A22189F2-B643-4DF0-BABB-7C10133E6171}" destId="{B9AB8781-C7CD-4CE8-8B99-6FA0DE6DE5D1}" srcOrd="18" destOrd="0" presId="urn:microsoft.com/office/officeart/2008/layout/PictureStrips"/>
    <dgm:cxn modelId="{9A270883-F0CC-42C4-B44D-FBEBA68C3D1E}" type="presParOf" srcId="{B9AB8781-C7CD-4CE8-8B99-6FA0DE6DE5D1}" destId="{AF4B4D4E-AE35-4280-A0D8-33456D85093F}" srcOrd="0" destOrd="0" presId="urn:microsoft.com/office/officeart/2008/layout/PictureStrips"/>
    <dgm:cxn modelId="{67348B8A-6AFD-4668-8E5F-63BDF9D00001}" type="presParOf" srcId="{B9AB8781-C7CD-4CE8-8B99-6FA0DE6DE5D1}" destId="{B075FC0E-4513-44C4-9D9E-7037E560E1C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485E13-5A1B-40C3-91A9-D186012B20A3}" type="doc">
      <dgm:prSet loTypeId="urn:microsoft.com/office/officeart/2005/8/layout/hierarchy1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D801AB8-0740-4720-95FC-80DDA61E83C5}">
      <dgm:prSet phldrT="[Текст]" custT="1"/>
      <dgm:spPr/>
      <dgm:t>
        <a:bodyPr/>
        <a:lstStyle/>
        <a:p>
          <a:r>
            <a:rPr lang="uk-UA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Загальношкільна </a:t>
          </a:r>
        </a:p>
        <a:p>
          <a:r>
            <a:rPr lang="uk-UA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учнівська конференція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06BC1F-F7F6-43D1-804E-76872DBD61EA}" type="parTrans" cxnId="{0FAE7A99-F552-465D-A2DA-841F336AB585}">
      <dgm:prSet/>
      <dgm:spPr/>
      <dgm:t>
        <a:bodyPr/>
        <a:lstStyle/>
        <a:p>
          <a:endParaRPr lang="ru-RU"/>
        </a:p>
      </dgm:t>
    </dgm:pt>
    <dgm:pt modelId="{3962E4DB-BBAD-4787-B7A4-500128E1EC2C}" type="sibTrans" cxnId="{0FAE7A99-F552-465D-A2DA-841F336AB585}">
      <dgm:prSet/>
      <dgm:spPr/>
      <dgm:t>
        <a:bodyPr/>
        <a:lstStyle/>
        <a:p>
          <a:endParaRPr lang="ru-RU"/>
        </a:p>
      </dgm:t>
    </dgm:pt>
    <dgm:pt modelId="{3877B6D3-E062-4589-A133-632A5DEBA334}">
      <dgm:prSet phldrT="[Текст]" custT="1"/>
      <dgm:spPr/>
      <dgm:t>
        <a:bodyPr/>
        <a:lstStyle/>
        <a:p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Президент ліцею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FF0488-A5FB-4F53-8C70-3D310CF69593}" type="parTrans" cxnId="{28F00467-0813-4096-8C2D-64E77B79B388}">
      <dgm:prSet/>
      <dgm:spPr/>
      <dgm:t>
        <a:bodyPr/>
        <a:lstStyle/>
        <a:p>
          <a:endParaRPr lang="ru-RU"/>
        </a:p>
      </dgm:t>
    </dgm:pt>
    <dgm:pt modelId="{AE7D883A-7947-4333-BBA4-53DBEDB25683}" type="sibTrans" cxnId="{28F00467-0813-4096-8C2D-64E77B79B388}">
      <dgm:prSet/>
      <dgm:spPr/>
      <dgm:t>
        <a:bodyPr/>
        <a:lstStyle/>
        <a:p>
          <a:endParaRPr lang="ru-RU"/>
        </a:p>
      </dgm:t>
    </dgm:pt>
    <dgm:pt modelId="{B41ECC27-917C-451C-8A55-9BA2F2BA691F}">
      <dgm:prSet phldrT="[Текст]" custT="1"/>
      <dgm:spPr/>
      <dgm:t>
        <a:bodyPr/>
        <a:lstStyle/>
        <a:p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Прем’єр-міністр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F32E94-FFC1-40B0-9585-45F8D84D3F35}" type="parTrans" cxnId="{543C6B33-1000-4DA1-B392-F2A2A6576054}">
      <dgm:prSet/>
      <dgm:spPr/>
      <dgm:t>
        <a:bodyPr/>
        <a:lstStyle/>
        <a:p>
          <a:endParaRPr lang="ru-RU"/>
        </a:p>
      </dgm:t>
    </dgm:pt>
    <dgm:pt modelId="{AB2D050C-3FC3-4112-93B0-9E1E856B9F02}" type="sibTrans" cxnId="{543C6B33-1000-4DA1-B392-F2A2A6576054}">
      <dgm:prSet/>
      <dgm:spPr/>
      <dgm:t>
        <a:bodyPr/>
        <a:lstStyle/>
        <a:p>
          <a:endParaRPr lang="ru-RU"/>
        </a:p>
      </dgm:t>
    </dgm:pt>
    <dgm:pt modelId="{C95B7FA7-8AF5-4F9E-ADCF-F7869BD1C87F}">
      <dgm:prSet phldrT="[Текст]" custT="1"/>
      <dgm:spPr/>
      <dgm:t>
        <a:bodyPr/>
        <a:lstStyle/>
        <a:p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Шкільний парламент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04399B-D345-4461-B0DF-79E40A1EA466}" type="parTrans" cxnId="{75734E08-70ED-482F-AE46-7E7A297F9161}">
      <dgm:prSet/>
      <dgm:spPr/>
      <dgm:t>
        <a:bodyPr/>
        <a:lstStyle/>
        <a:p>
          <a:endParaRPr lang="ru-RU"/>
        </a:p>
      </dgm:t>
    </dgm:pt>
    <dgm:pt modelId="{AE607C0A-5D6F-4663-B21A-FF29192CFD30}" type="sibTrans" cxnId="{75734E08-70ED-482F-AE46-7E7A297F9161}">
      <dgm:prSet/>
      <dgm:spPr/>
      <dgm:t>
        <a:bodyPr/>
        <a:lstStyle/>
        <a:p>
          <a:endParaRPr lang="ru-RU"/>
        </a:p>
      </dgm:t>
    </dgm:pt>
    <dgm:pt modelId="{AC85E98B-C5AD-4256-BDE6-2B54220D16FD}">
      <dgm:prSet phldrT="[Текст]" custT="1"/>
      <dgm:spPr/>
      <dgm:t>
        <a:bodyPr vert="vert270"/>
        <a:lstStyle/>
        <a:p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Старостат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E36E78-75F9-4C54-8A64-2C0161D0A3B6}" type="parTrans" cxnId="{B47CAD45-551D-4560-A6BE-7D529AEDB3C0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7F43E89A-9D93-4CF8-B624-5A9A0D8280B3}" type="sibTrans" cxnId="{B47CAD45-551D-4560-A6BE-7D529AEDB3C0}">
      <dgm:prSet/>
      <dgm:spPr/>
      <dgm:t>
        <a:bodyPr/>
        <a:lstStyle/>
        <a:p>
          <a:endParaRPr lang="ru-RU"/>
        </a:p>
      </dgm:t>
    </dgm:pt>
    <dgm:pt modelId="{F4C60AE6-F8AB-4983-81F8-E29190228C5F}">
      <dgm:prSet phldrT="[Текст]"/>
      <dgm:spPr/>
      <dgm:t>
        <a:bodyPr vert="vert270"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Мистецтва та культури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204E04-0D99-4F39-911C-CE2ECFC6E561}" type="parTrans" cxnId="{41C43F76-9463-4AE8-BBEB-1669E0E489C5}">
      <dgm:prSet/>
      <dgm:spPr/>
      <dgm:t>
        <a:bodyPr/>
        <a:lstStyle/>
        <a:p>
          <a:endParaRPr lang="ru-RU"/>
        </a:p>
      </dgm:t>
    </dgm:pt>
    <dgm:pt modelId="{8555DF83-E645-4D4F-B94A-A5C4FACCCC4F}" type="sibTrans" cxnId="{41C43F76-9463-4AE8-BBEB-1669E0E489C5}">
      <dgm:prSet/>
      <dgm:spPr/>
      <dgm:t>
        <a:bodyPr/>
        <a:lstStyle/>
        <a:p>
          <a:endParaRPr lang="ru-RU"/>
        </a:p>
      </dgm:t>
    </dgm:pt>
    <dgm:pt modelId="{FB44E30A-81BC-4731-AEE0-B506A7116139}">
      <dgm:prSet phldrT="[Текст]"/>
      <dgm:spPr/>
      <dgm:t>
        <a:bodyPr vert="vert270"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</a:p>
        <a:p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2218C9-FBB7-4E5D-83E3-D5390AD654F1}" type="parTrans" cxnId="{C453624D-2813-4D3E-8EFC-0711F4DCC3D3}">
      <dgm:prSet/>
      <dgm:spPr/>
      <dgm:t>
        <a:bodyPr/>
        <a:lstStyle/>
        <a:p>
          <a:endParaRPr lang="ru-RU"/>
        </a:p>
      </dgm:t>
    </dgm:pt>
    <dgm:pt modelId="{D5011033-12DC-4E53-8160-4D9EE5A5C3F0}" type="sibTrans" cxnId="{C453624D-2813-4D3E-8EFC-0711F4DCC3D3}">
      <dgm:prSet/>
      <dgm:spPr/>
      <dgm:t>
        <a:bodyPr/>
        <a:lstStyle/>
        <a:p>
          <a:endParaRPr lang="ru-RU"/>
        </a:p>
      </dgm:t>
    </dgm:pt>
    <dgm:pt modelId="{8F1CF2E9-5F76-4DF4-A206-F22E340CE1B1}">
      <dgm:prSet phldrT="[Текст]"/>
      <dgm:spPr/>
      <dgm:t>
        <a:bodyPr vert="vert270"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 Здоров’я та спорту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B64D93-6BF1-45E5-BC67-743E110B6073}" type="parTrans" cxnId="{BD7D195C-8EC6-4015-82DE-55D94FFE3E89}">
      <dgm:prSet/>
      <dgm:spPr/>
      <dgm:t>
        <a:bodyPr/>
        <a:lstStyle/>
        <a:p>
          <a:endParaRPr lang="ru-RU"/>
        </a:p>
      </dgm:t>
    </dgm:pt>
    <dgm:pt modelId="{B68691CA-2BD8-41AB-870C-DF95BA94F69F}" type="sibTrans" cxnId="{BD7D195C-8EC6-4015-82DE-55D94FFE3E89}">
      <dgm:prSet/>
      <dgm:spPr/>
      <dgm:t>
        <a:bodyPr/>
        <a:lstStyle/>
        <a:p>
          <a:endParaRPr lang="ru-RU"/>
        </a:p>
      </dgm:t>
    </dgm:pt>
    <dgm:pt modelId="{AA53D000-F3FE-45FC-9344-0BA02DD4AAF1}">
      <dgm:prSet phldrT="[Текст]"/>
      <dgm:spPr/>
      <dgm:t>
        <a:bodyPr vert="vert270"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Інформації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A23427-3224-42E7-808F-659C61E29CFF}" type="parTrans" cxnId="{803E8350-6019-4572-BFAE-8DD4BC3E187C}">
      <dgm:prSet/>
      <dgm:spPr/>
      <dgm:t>
        <a:bodyPr/>
        <a:lstStyle/>
        <a:p>
          <a:endParaRPr lang="ru-RU"/>
        </a:p>
      </dgm:t>
    </dgm:pt>
    <dgm:pt modelId="{5C260A15-5B14-4304-8F34-913430BE1E90}" type="sibTrans" cxnId="{803E8350-6019-4572-BFAE-8DD4BC3E187C}">
      <dgm:prSet/>
      <dgm:spPr/>
      <dgm:t>
        <a:bodyPr/>
        <a:lstStyle/>
        <a:p>
          <a:endParaRPr lang="ru-RU"/>
        </a:p>
      </dgm:t>
    </dgm:pt>
    <dgm:pt modelId="{7AB196B5-3F30-4BE9-90FB-73734C07C609}">
      <dgm:prSet phldrT="[Текст]"/>
      <dgm:spPr/>
      <dgm:t>
        <a:bodyPr vert="vert270"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Духовності та добрих справ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C293DB-9EE4-4BA1-BE88-367D64E7307C}" type="parTrans" cxnId="{C0665B85-02C1-4E19-84D7-75603716F036}">
      <dgm:prSet/>
      <dgm:spPr/>
      <dgm:t>
        <a:bodyPr/>
        <a:lstStyle/>
        <a:p>
          <a:endParaRPr lang="ru-RU"/>
        </a:p>
      </dgm:t>
    </dgm:pt>
    <dgm:pt modelId="{2B2565A1-1AB1-45F3-90D5-3B9885CFAD75}" type="sibTrans" cxnId="{C0665B85-02C1-4E19-84D7-75603716F036}">
      <dgm:prSet/>
      <dgm:spPr/>
      <dgm:t>
        <a:bodyPr/>
        <a:lstStyle/>
        <a:p>
          <a:endParaRPr lang="ru-RU"/>
        </a:p>
      </dgm:t>
    </dgm:pt>
    <dgm:pt modelId="{6D2966B6-852E-4E49-B6B0-6745049FC689}">
      <dgm:prSet phldrT="[Текст]"/>
      <dgm:spPr/>
      <dgm:t>
        <a:bodyPr vert="vert270"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Екології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F5F9D0-AB69-42B0-A3DA-7B1CF37B22A7}" type="parTrans" cxnId="{A7D46E6F-3E69-434A-993E-75C8A0F674D9}">
      <dgm:prSet/>
      <dgm:spPr/>
      <dgm:t>
        <a:bodyPr/>
        <a:lstStyle/>
        <a:p>
          <a:endParaRPr lang="ru-RU"/>
        </a:p>
      </dgm:t>
    </dgm:pt>
    <dgm:pt modelId="{C9CA29C2-993E-45CA-87E7-1F6B0136F5EA}" type="sibTrans" cxnId="{A7D46E6F-3E69-434A-993E-75C8A0F674D9}">
      <dgm:prSet/>
      <dgm:spPr/>
      <dgm:t>
        <a:bodyPr/>
        <a:lstStyle/>
        <a:p>
          <a:endParaRPr lang="ru-RU"/>
        </a:p>
      </dgm:t>
    </dgm:pt>
    <dgm:pt modelId="{5CA7305C-A96D-4A5A-B0F7-FEE0CF6DC8B8}">
      <dgm:prSet phldrT="[Текст]"/>
      <dgm:spPr/>
      <dgm:t>
        <a:bodyPr vert="vert270"/>
        <a:lstStyle/>
        <a:p>
          <a:r>
            <a:rPr lang="uk-UA" dirty="0">
              <a:latin typeface="Times New Roman" panose="02020603050405020304" pitchFamily="18" charset="0"/>
              <a:cs typeface="Times New Roman" panose="02020603050405020304" pitchFamily="18" charset="0"/>
            </a:rPr>
            <a:t>Внутрішніх  справ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3FF49F-74A4-4818-9DCD-6633C148788B}" type="parTrans" cxnId="{001B2ED2-BBD6-4612-82B6-59D481C97589}">
      <dgm:prSet/>
      <dgm:spPr/>
      <dgm:t>
        <a:bodyPr/>
        <a:lstStyle/>
        <a:p>
          <a:endParaRPr lang="ru-RU"/>
        </a:p>
      </dgm:t>
    </dgm:pt>
    <dgm:pt modelId="{058418EF-67A7-42F9-A5A2-7A11F60C36EC}" type="sibTrans" cxnId="{001B2ED2-BBD6-4612-82B6-59D481C97589}">
      <dgm:prSet/>
      <dgm:spPr/>
      <dgm:t>
        <a:bodyPr/>
        <a:lstStyle/>
        <a:p>
          <a:endParaRPr lang="ru-RU"/>
        </a:p>
      </dgm:t>
    </dgm:pt>
    <dgm:pt modelId="{267FA6CB-BF42-4519-BF6D-2839F7A9356D}">
      <dgm:prSet phldrT="[Текст]" custT="1"/>
      <dgm:spPr/>
      <dgm:t>
        <a:bodyPr/>
        <a:lstStyle/>
        <a:p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Секретар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10AD31-7A16-465D-AB70-CDB12144860E}" type="parTrans" cxnId="{09E11CAF-C3C2-4FE0-B8C4-D9BE5227C002}">
      <dgm:prSet/>
      <dgm:spPr/>
      <dgm:t>
        <a:bodyPr/>
        <a:lstStyle/>
        <a:p>
          <a:endParaRPr lang="ru-RU"/>
        </a:p>
      </dgm:t>
    </dgm:pt>
    <dgm:pt modelId="{55898BAA-0AB7-49D1-AF46-8F2BEB67EA06}" type="sibTrans" cxnId="{09E11CAF-C3C2-4FE0-B8C4-D9BE5227C002}">
      <dgm:prSet/>
      <dgm:spPr/>
      <dgm:t>
        <a:bodyPr/>
        <a:lstStyle/>
        <a:p>
          <a:endParaRPr lang="ru-RU"/>
        </a:p>
      </dgm:t>
    </dgm:pt>
    <dgm:pt modelId="{8EC670FC-2114-4384-BCC8-31F1E4CC91D0}">
      <dgm:prSet phldrT="[Текст]" custT="1"/>
      <dgm:spPr/>
      <dgm:t>
        <a:bodyPr/>
        <a:lstStyle/>
        <a:p>
          <a:r>
            <a:rPr lang="uk-UA" sz="1500" dirty="0">
              <a:latin typeface="Times New Roman" panose="02020603050405020304" pitchFamily="18" charset="0"/>
              <a:cs typeface="Times New Roman" panose="02020603050405020304" pitchFamily="18" charset="0"/>
            </a:rPr>
            <a:t>Віце-прем’єр-міністр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C98575-9E79-42C6-8B15-750BDD94A15B}" type="parTrans" cxnId="{A21FBCA1-7CAC-43FE-AE14-174E3549C245}">
      <dgm:prSet/>
      <dgm:spPr/>
      <dgm:t>
        <a:bodyPr/>
        <a:lstStyle/>
        <a:p>
          <a:endParaRPr lang="ru-RU"/>
        </a:p>
      </dgm:t>
    </dgm:pt>
    <dgm:pt modelId="{572097C5-C307-4852-BC23-F81206E161DF}" type="sibTrans" cxnId="{A21FBCA1-7CAC-43FE-AE14-174E3549C245}">
      <dgm:prSet/>
      <dgm:spPr/>
      <dgm:t>
        <a:bodyPr/>
        <a:lstStyle/>
        <a:p>
          <a:endParaRPr lang="ru-RU"/>
        </a:p>
      </dgm:t>
    </dgm:pt>
    <dgm:pt modelId="{828AA5C3-D1D5-4758-80F7-F4433D9E9B03}">
      <dgm:prSet phldrT="[Текст]" custT="1"/>
      <dgm:spPr/>
      <dgm:t>
        <a:bodyPr/>
        <a:lstStyle/>
        <a:p>
          <a:r>
            <a:rPr lang="ru-RU" sz="15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Міністерства</a:t>
          </a:r>
          <a:endParaRPr lang="ru-RU" sz="1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946AD4-0D0F-413B-92A5-569669866136}" type="parTrans" cxnId="{7AD4A339-C461-4471-AD28-D5AC1F614745}">
      <dgm:prSet/>
      <dgm:spPr/>
      <dgm:t>
        <a:bodyPr/>
        <a:lstStyle/>
        <a:p>
          <a:endParaRPr lang="uk-UA"/>
        </a:p>
      </dgm:t>
    </dgm:pt>
    <dgm:pt modelId="{0B2EDC6B-3337-4BB7-AA96-EA508CBC1CBC}" type="sibTrans" cxnId="{7AD4A339-C461-4471-AD28-D5AC1F614745}">
      <dgm:prSet/>
      <dgm:spPr/>
      <dgm:t>
        <a:bodyPr/>
        <a:lstStyle/>
        <a:p>
          <a:endParaRPr lang="uk-UA"/>
        </a:p>
      </dgm:t>
    </dgm:pt>
    <dgm:pt modelId="{D0526CC8-9CA3-4153-B747-555B9C223A70}" type="pres">
      <dgm:prSet presAssocID="{F1485E13-5A1B-40C3-91A9-D186012B20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B1279F-0628-4F38-B961-9DF924AE5B6E}" type="pres">
      <dgm:prSet presAssocID="{1D801AB8-0740-4720-95FC-80DDA61E83C5}" presName="hierRoot1" presStyleCnt="0"/>
      <dgm:spPr/>
    </dgm:pt>
    <dgm:pt modelId="{20BCEDC9-E683-4C0B-BA24-14DBA22F83B2}" type="pres">
      <dgm:prSet presAssocID="{1D801AB8-0740-4720-95FC-80DDA61E83C5}" presName="composite" presStyleCnt="0"/>
      <dgm:spPr/>
    </dgm:pt>
    <dgm:pt modelId="{A696FDA3-0C79-466A-84C4-652E48B53438}" type="pres">
      <dgm:prSet presAssocID="{1D801AB8-0740-4720-95FC-80DDA61E83C5}" presName="background" presStyleLbl="node0" presStyleIdx="0" presStyleCnt="1"/>
      <dgm:spPr/>
    </dgm:pt>
    <dgm:pt modelId="{1A8C4E01-6B6D-4665-AADB-012CB2FA8270}" type="pres">
      <dgm:prSet presAssocID="{1D801AB8-0740-4720-95FC-80DDA61E83C5}" presName="text" presStyleLbl="fgAcc0" presStyleIdx="0" presStyleCnt="1" custScaleX="339700" custScaleY="90287" custLinFactX="-16269" custLinFactY="-33486" custLinFactNeighborX="-100000" custLinFactNeighborY="-100000">
        <dgm:presLayoutVars>
          <dgm:chPref val="3"/>
        </dgm:presLayoutVars>
      </dgm:prSet>
      <dgm:spPr/>
    </dgm:pt>
    <dgm:pt modelId="{9FB5ED90-00B6-4011-9A28-0646324F44CE}" type="pres">
      <dgm:prSet presAssocID="{1D801AB8-0740-4720-95FC-80DDA61E83C5}" presName="hierChild2" presStyleCnt="0"/>
      <dgm:spPr/>
    </dgm:pt>
    <dgm:pt modelId="{C570A3CC-4A98-4B7F-9C9A-7B98F55B2077}" type="pres">
      <dgm:prSet presAssocID="{ECFF0488-A5FB-4F53-8C70-3D310CF69593}" presName="Name10" presStyleLbl="parChTrans1D2" presStyleIdx="0" presStyleCnt="1"/>
      <dgm:spPr/>
    </dgm:pt>
    <dgm:pt modelId="{9F356AFE-AD98-43AE-B9CF-039EBB22E18D}" type="pres">
      <dgm:prSet presAssocID="{3877B6D3-E062-4589-A133-632A5DEBA334}" presName="hierRoot2" presStyleCnt="0"/>
      <dgm:spPr/>
    </dgm:pt>
    <dgm:pt modelId="{F93DD99C-4AF1-4196-8F1C-7DFE1C8D5E61}" type="pres">
      <dgm:prSet presAssocID="{3877B6D3-E062-4589-A133-632A5DEBA334}" presName="composite2" presStyleCnt="0"/>
      <dgm:spPr/>
    </dgm:pt>
    <dgm:pt modelId="{D40E7EF8-F857-4517-892F-AC4F4DD9F9CD}" type="pres">
      <dgm:prSet presAssocID="{3877B6D3-E062-4589-A133-632A5DEBA334}" presName="background2" presStyleLbl="node2" presStyleIdx="0" presStyleCnt="1"/>
      <dgm:spPr/>
    </dgm:pt>
    <dgm:pt modelId="{5C402CB7-F9C0-4AC3-9AC5-A43C8D6F0B94}" type="pres">
      <dgm:prSet presAssocID="{3877B6D3-E062-4589-A133-632A5DEBA334}" presName="text2" presStyleLbl="fgAcc2" presStyleIdx="0" presStyleCnt="1" custScaleX="216489" custScaleY="77344" custLinFactX="-16493" custLinFactY="-16201" custLinFactNeighborX="-100000" custLinFactNeighborY="-100000">
        <dgm:presLayoutVars>
          <dgm:chPref val="3"/>
        </dgm:presLayoutVars>
      </dgm:prSet>
      <dgm:spPr/>
    </dgm:pt>
    <dgm:pt modelId="{DA8A268E-B180-4CA1-8A2C-2B0E4DB8174A}" type="pres">
      <dgm:prSet presAssocID="{3877B6D3-E062-4589-A133-632A5DEBA334}" presName="hierChild3" presStyleCnt="0"/>
      <dgm:spPr/>
    </dgm:pt>
    <dgm:pt modelId="{13BDEF69-3DBE-4CD9-8510-05A3E6B298FC}" type="pres">
      <dgm:prSet presAssocID="{88F32E94-FFC1-40B0-9585-45F8D84D3F35}" presName="Name17" presStyleLbl="parChTrans1D3" presStyleIdx="0" presStyleCnt="4"/>
      <dgm:spPr/>
    </dgm:pt>
    <dgm:pt modelId="{2F3E44B9-E677-4B2B-B345-F87BC41AC548}" type="pres">
      <dgm:prSet presAssocID="{B41ECC27-917C-451C-8A55-9BA2F2BA691F}" presName="hierRoot3" presStyleCnt="0"/>
      <dgm:spPr/>
    </dgm:pt>
    <dgm:pt modelId="{6812215F-DB68-45DE-A681-C8460A19FE96}" type="pres">
      <dgm:prSet presAssocID="{B41ECC27-917C-451C-8A55-9BA2F2BA691F}" presName="composite3" presStyleCnt="0"/>
      <dgm:spPr/>
    </dgm:pt>
    <dgm:pt modelId="{7B122B0A-25AF-461D-A844-001A2C549B68}" type="pres">
      <dgm:prSet presAssocID="{B41ECC27-917C-451C-8A55-9BA2F2BA691F}" presName="background3" presStyleLbl="node3" presStyleIdx="0" presStyleCnt="4"/>
      <dgm:spPr/>
    </dgm:pt>
    <dgm:pt modelId="{54623E31-FCA5-4027-9763-00FCF28A002D}" type="pres">
      <dgm:prSet presAssocID="{B41ECC27-917C-451C-8A55-9BA2F2BA691F}" presName="text3" presStyleLbl="fgAcc3" presStyleIdx="0" presStyleCnt="4" custScaleX="164008" custScaleY="92077" custLinFactY="-100000" custLinFactNeighborX="-97448" custLinFactNeighborY="-148315">
        <dgm:presLayoutVars>
          <dgm:chPref val="3"/>
        </dgm:presLayoutVars>
      </dgm:prSet>
      <dgm:spPr/>
    </dgm:pt>
    <dgm:pt modelId="{44399227-FAB7-4887-ABE6-AC4A91CBDDF8}" type="pres">
      <dgm:prSet presAssocID="{B41ECC27-917C-451C-8A55-9BA2F2BA691F}" presName="hierChild4" presStyleCnt="0"/>
      <dgm:spPr/>
    </dgm:pt>
    <dgm:pt modelId="{E846A5E3-EBCE-4D96-9CE0-35546CE8186A}" type="pres">
      <dgm:prSet presAssocID="{8A04399B-D345-4461-B0DF-79E40A1EA466}" presName="Name17" presStyleLbl="parChTrans1D3" presStyleIdx="1" presStyleCnt="4"/>
      <dgm:spPr/>
    </dgm:pt>
    <dgm:pt modelId="{2EC184F2-8450-4A2F-9538-DD338EBDB81B}" type="pres">
      <dgm:prSet presAssocID="{C95B7FA7-8AF5-4F9E-ADCF-F7869BD1C87F}" presName="hierRoot3" presStyleCnt="0"/>
      <dgm:spPr/>
    </dgm:pt>
    <dgm:pt modelId="{055573E2-FF5A-4518-9147-A8345E88568F}" type="pres">
      <dgm:prSet presAssocID="{C95B7FA7-8AF5-4F9E-ADCF-F7869BD1C87F}" presName="composite3" presStyleCnt="0"/>
      <dgm:spPr/>
    </dgm:pt>
    <dgm:pt modelId="{E4527C08-BDD2-483B-B3B4-8A5A59581DD6}" type="pres">
      <dgm:prSet presAssocID="{C95B7FA7-8AF5-4F9E-ADCF-F7869BD1C87F}" presName="background3" presStyleLbl="node3" presStyleIdx="1" presStyleCnt="4"/>
      <dgm:spPr/>
    </dgm:pt>
    <dgm:pt modelId="{FA95766D-77D2-4195-A79D-7B4B7D61D566}" type="pres">
      <dgm:prSet presAssocID="{C95B7FA7-8AF5-4F9E-ADCF-F7869BD1C87F}" presName="text3" presStyleLbl="fgAcc3" presStyleIdx="1" presStyleCnt="4" custScaleX="160690" custScaleY="81107" custLinFactY="-10670" custLinFactNeighborX="-12081" custLinFactNeighborY="-100000">
        <dgm:presLayoutVars>
          <dgm:chPref val="3"/>
        </dgm:presLayoutVars>
      </dgm:prSet>
      <dgm:spPr/>
    </dgm:pt>
    <dgm:pt modelId="{8FE0FFDF-A2EC-4930-BAA6-127510A9B399}" type="pres">
      <dgm:prSet presAssocID="{C95B7FA7-8AF5-4F9E-ADCF-F7869BD1C87F}" presName="hierChild4" presStyleCnt="0"/>
      <dgm:spPr/>
    </dgm:pt>
    <dgm:pt modelId="{1DC9FE18-7333-4056-8B2F-C28318983843}" type="pres">
      <dgm:prSet presAssocID="{35E36E78-75F9-4C54-8A64-2C0161D0A3B6}" presName="Name23" presStyleLbl="parChTrans1D4" presStyleIdx="0" presStyleCnt="9"/>
      <dgm:spPr/>
    </dgm:pt>
    <dgm:pt modelId="{9E3D5E1D-885F-4426-8D6D-6797E0EBF789}" type="pres">
      <dgm:prSet presAssocID="{AC85E98B-C5AD-4256-BDE6-2B54220D16FD}" presName="hierRoot4" presStyleCnt="0"/>
      <dgm:spPr/>
    </dgm:pt>
    <dgm:pt modelId="{F6885D73-4367-4ACD-861E-8C03EDF350A0}" type="pres">
      <dgm:prSet presAssocID="{AC85E98B-C5AD-4256-BDE6-2B54220D16FD}" presName="composite4" presStyleCnt="0"/>
      <dgm:spPr/>
    </dgm:pt>
    <dgm:pt modelId="{2FBB56A6-C7E0-4C36-AACE-350F221F7001}" type="pres">
      <dgm:prSet presAssocID="{AC85E98B-C5AD-4256-BDE6-2B54220D16FD}" presName="background4" presStyleLbl="node4" presStyleIdx="0" presStyleCnt="9"/>
      <dgm:spPr/>
    </dgm:pt>
    <dgm:pt modelId="{EAB7079B-D9E0-42D3-9CFD-719AF6510B34}" type="pres">
      <dgm:prSet presAssocID="{AC85E98B-C5AD-4256-BDE6-2B54220D16FD}" presName="text4" presStyleLbl="fgAcc4" presStyleIdx="0" presStyleCnt="9" custAng="5400000" custScaleX="37065" custScaleY="213773" custLinFactX="100000" custLinFactY="-103581" custLinFactNeighborX="123468" custLinFactNeighborY="-200000">
        <dgm:presLayoutVars>
          <dgm:chPref val="3"/>
        </dgm:presLayoutVars>
      </dgm:prSet>
      <dgm:spPr/>
    </dgm:pt>
    <dgm:pt modelId="{06BE92E0-9DBC-4D47-8A10-5AE49EF0D92B}" type="pres">
      <dgm:prSet presAssocID="{AC85E98B-C5AD-4256-BDE6-2B54220D16FD}" presName="hierChild5" presStyleCnt="0"/>
      <dgm:spPr/>
    </dgm:pt>
    <dgm:pt modelId="{A7E807FB-5BBF-457A-8A20-D0DDBDB0CF13}" type="pres">
      <dgm:prSet presAssocID="{82204E04-0D99-4F39-911C-CE2ECFC6E561}" presName="Name23" presStyleLbl="parChTrans1D4" presStyleIdx="1" presStyleCnt="9"/>
      <dgm:spPr/>
    </dgm:pt>
    <dgm:pt modelId="{007F47B7-802F-4178-BF58-2593C808203B}" type="pres">
      <dgm:prSet presAssocID="{F4C60AE6-F8AB-4983-81F8-E29190228C5F}" presName="hierRoot4" presStyleCnt="0"/>
      <dgm:spPr/>
    </dgm:pt>
    <dgm:pt modelId="{55A4A9F0-5D97-4B12-AF4B-47CCE0D87EAC}" type="pres">
      <dgm:prSet presAssocID="{F4C60AE6-F8AB-4983-81F8-E29190228C5F}" presName="composite4" presStyleCnt="0"/>
      <dgm:spPr/>
    </dgm:pt>
    <dgm:pt modelId="{CFE5D4B8-BFE0-4113-AEA1-4D82ED4379AF}" type="pres">
      <dgm:prSet presAssocID="{F4C60AE6-F8AB-4983-81F8-E29190228C5F}" presName="background4" presStyleLbl="node4" presStyleIdx="1" presStyleCnt="9"/>
      <dgm:spPr/>
    </dgm:pt>
    <dgm:pt modelId="{CD033FBF-D33A-4B16-8CB2-B7C16C543633}" type="pres">
      <dgm:prSet presAssocID="{F4C60AE6-F8AB-4983-81F8-E29190228C5F}" presName="text4" presStyleLbl="fgAcc4" presStyleIdx="1" presStyleCnt="9" custScaleX="73446" custScaleY="271067" custLinFactNeighborX="-2163" custLinFactNeighborY="21203">
        <dgm:presLayoutVars>
          <dgm:chPref val="3"/>
        </dgm:presLayoutVars>
      </dgm:prSet>
      <dgm:spPr/>
    </dgm:pt>
    <dgm:pt modelId="{E011C5CD-1809-4378-A0F0-7ED5BE7F09F5}" type="pres">
      <dgm:prSet presAssocID="{F4C60AE6-F8AB-4983-81F8-E29190228C5F}" presName="hierChild5" presStyleCnt="0"/>
      <dgm:spPr/>
    </dgm:pt>
    <dgm:pt modelId="{EC24AC72-D7C8-439F-80EA-FAD8B1204CD5}" type="pres">
      <dgm:prSet presAssocID="{42946AD4-0D0F-413B-92A5-569669866136}" presName="Name23" presStyleLbl="parChTrans1D4" presStyleIdx="2" presStyleCnt="9"/>
      <dgm:spPr/>
    </dgm:pt>
    <dgm:pt modelId="{19B0BD89-A3ED-4FC1-8166-D06A55D47EE7}" type="pres">
      <dgm:prSet presAssocID="{828AA5C3-D1D5-4758-80F7-F4433D9E9B03}" presName="hierRoot4" presStyleCnt="0"/>
      <dgm:spPr/>
    </dgm:pt>
    <dgm:pt modelId="{CA4201FB-989D-4B0D-AE0B-588CAAB69689}" type="pres">
      <dgm:prSet presAssocID="{828AA5C3-D1D5-4758-80F7-F4433D9E9B03}" presName="composite4" presStyleCnt="0"/>
      <dgm:spPr/>
    </dgm:pt>
    <dgm:pt modelId="{92976B35-D943-4BEE-AEC3-9BB18AFF09C4}" type="pres">
      <dgm:prSet presAssocID="{828AA5C3-D1D5-4758-80F7-F4433D9E9B03}" presName="background4" presStyleLbl="node4" presStyleIdx="2" presStyleCnt="9"/>
      <dgm:spPr/>
    </dgm:pt>
    <dgm:pt modelId="{0108442B-7224-4C34-A5C0-F480C94509F1}" type="pres">
      <dgm:prSet presAssocID="{828AA5C3-D1D5-4758-80F7-F4433D9E9B03}" presName="text4" presStyleLbl="fgAcc4" presStyleIdx="2" presStyleCnt="9" custScaleX="160690" custScaleY="81107" custLinFactX="97446" custLinFactY="-20599" custLinFactNeighborX="100000" custLinFactNeighborY="-100000">
        <dgm:presLayoutVars>
          <dgm:chPref val="3"/>
        </dgm:presLayoutVars>
      </dgm:prSet>
      <dgm:spPr/>
    </dgm:pt>
    <dgm:pt modelId="{CEC41C43-CDB9-4C1B-8245-37DA34555D6B}" type="pres">
      <dgm:prSet presAssocID="{828AA5C3-D1D5-4758-80F7-F4433D9E9B03}" presName="hierChild5" presStyleCnt="0"/>
      <dgm:spPr/>
    </dgm:pt>
    <dgm:pt modelId="{EC23413E-F6B4-4C61-BBBA-3255DC4E67BD}" type="pres">
      <dgm:prSet presAssocID="{DB2218C9-FBB7-4E5D-83E3-D5390AD654F1}" presName="Name23" presStyleLbl="parChTrans1D4" presStyleIdx="3" presStyleCnt="9"/>
      <dgm:spPr/>
    </dgm:pt>
    <dgm:pt modelId="{729305F3-1D98-4AA6-A0CD-0E85B1AB1B8F}" type="pres">
      <dgm:prSet presAssocID="{FB44E30A-81BC-4731-AEE0-B506A7116139}" presName="hierRoot4" presStyleCnt="0"/>
      <dgm:spPr/>
    </dgm:pt>
    <dgm:pt modelId="{08AF286F-0975-4CC2-8939-E5D90C3E7872}" type="pres">
      <dgm:prSet presAssocID="{FB44E30A-81BC-4731-AEE0-B506A7116139}" presName="composite4" presStyleCnt="0"/>
      <dgm:spPr/>
    </dgm:pt>
    <dgm:pt modelId="{4B1ABC50-582E-42CC-B6BB-373DC8EC70A1}" type="pres">
      <dgm:prSet presAssocID="{FB44E30A-81BC-4731-AEE0-B506A7116139}" presName="background4" presStyleLbl="node4" presStyleIdx="3" presStyleCnt="9"/>
      <dgm:spPr/>
    </dgm:pt>
    <dgm:pt modelId="{0F655397-A499-4700-A4BD-45BB068DC4A0}" type="pres">
      <dgm:prSet presAssocID="{FB44E30A-81BC-4731-AEE0-B506A7116139}" presName="text4" presStyleLbl="fgAcc4" presStyleIdx="3" presStyleCnt="9" custScaleX="73446" custScaleY="271067" custLinFactX="-45803" custLinFactNeighborX="-100000" custLinFactNeighborY="21183">
        <dgm:presLayoutVars>
          <dgm:chPref val="3"/>
        </dgm:presLayoutVars>
      </dgm:prSet>
      <dgm:spPr/>
    </dgm:pt>
    <dgm:pt modelId="{A782D212-9115-472B-A7EB-06F06D209A44}" type="pres">
      <dgm:prSet presAssocID="{FB44E30A-81BC-4731-AEE0-B506A7116139}" presName="hierChild5" presStyleCnt="0"/>
      <dgm:spPr/>
    </dgm:pt>
    <dgm:pt modelId="{01D4FE16-A8DF-4ACD-97E7-B63C78FF8048}" type="pres">
      <dgm:prSet presAssocID="{EFB64D93-6BF1-45E5-BC67-743E110B6073}" presName="Name23" presStyleLbl="parChTrans1D4" presStyleIdx="4" presStyleCnt="9"/>
      <dgm:spPr/>
    </dgm:pt>
    <dgm:pt modelId="{3CB753C0-F176-4236-BC6D-692FF80166A0}" type="pres">
      <dgm:prSet presAssocID="{8F1CF2E9-5F76-4DF4-A206-F22E340CE1B1}" presName="hierRoot4" presStyleCnt="0"/>
      <dgm:spPr/>
    </dgm:pt>
    <dgm:pt modelId="{3BA45CA3-5041-4F40-8AE8-BFC240070310}" type="pres">
      <dgm:prSet presAssocID="{8F1CF2E9-5F76-4DF4-A206-F22E340CE1B1}" presName="composite4" presStyleCnt="0"/>
      <dgm:spPr/>
    </dgm:pt>
    <dgm:pt modelId="{E8398879-7A66-44F4-8868-A05E5D831031}" type="pres">
      <dgm:prSet presAssocID="{8F1CF2E9-5F76-4DF4-A206-F22E340CE1B1}" presName="background4" presStyleLbl="node4" presStyleIdx="4" presStyleCnt="9"/>
      <dgm:spPr/>
    </dgm:pt>
    <dgm:pt modelId="{FF43221B-CD74-49A0-B975-6FAE03ECC166}" type="pres">
      <dgm:prSet presAssocID="{8F1CF2E9-5F76-4DF4-A206-F22E340CE1B1}" presName="text4" presStyleLbl="fgAcc4" presStyleIdx="4" presStyleCnt="9" custScaleX="73446" custScaleY="271067" custLinFactX="-10631" custLinFactNeighborX="-100000" custLinFactNeighborY="21183">
        <dgm:presLayoutVars>
          <dgm:chPref val="3"/>
        </dgm:presLayoutVars>
      </dgm:prSet>
      <dgm:spPr/>
    </dgm:pt>
    <dgm:pt modelId="{626B11E1-14E7-496F-9581-8ABAFCA3D20D}" type="pres">
      <dgm:prSet presAssocID="{8F1CF2E9-5F76-4DF4-A206-F22E340CE1B1}" presName="hierChild5" presStyleCnt="0"/>
      <dgm:spPr/>
    </dgm:pt>
    <dgm:pt modelId="{C63D6E9F-A937-411C-9CA7-422D806CC778}" type="pres">
      <dgm:prSet presAssocID="{C5A23427-3224-42E7-808F-659C61E29CFF}" presName="Name23" presStyleLbl="parChTrans1D4" presStyleIdx="5" presStyleCnt="9"/>
      <dgm:spPr/>
    </dgm:pt>
    <dgm:pt modelId="{C8EA3009-E905-474D-9725-079C97FA5F59}" type="pres">
      <dgm:prSet presAssocID="{AA53D000-F3FE-45FC-9344-0BA02DD4AAF1}" presName="hierRoot4" presStyleCnt="0"/>
      <dgm:spPr/>
    </dgm:pt>
    <dgm:pt modelId="{06A6B826-7ED7-41A4-BF9C-E0DDA669C647}" type="pres">
      <dgm:prSet presAssocID="{AA53D000-F3FE-45FC-9344-0BA02DD4AAF1}" presName="composite4" presStyleCnt="0"/>
      <dgm:spPr/>
    </dgm:pt>
    <dgm:pt modelId="{A14D50E6-2B17-4D64-BCD9-62ED22D13D48}" type="pres">
      <dgm:prSet presAssocID="{AA53D000-F3FE-45FC-9344-0BA02DD4AAF1}" presName="background4" presStyleLbl="node4" presStyleIdx="5" presStyleCnt="9"/>
      <dgm:spPr/>
    </dgm:pt>
    <dgm:pt modelId="{7FC0E497-674C-4801-8B1C-8D4858E8CAC8}" type="pres">
      <dgm:prSet presAssocID="{AA53D000-F3FE-45FC-9344-0BA02DD4AAF1}" presName="text4" presStyleLbl="fgAcc4" presStyleIdx="5" presStyleCnt="9" custScaleX="73446" custScaleY="271067" custLinFactNeighborX="-75459" custLinFactNeighborY="21183">
        <dgm:presLayoutVars>
          <dgm:chPref val="3"/>
        </dgm:presLayoutVars>
      </dgm:prSet>
      <dgm:spPr/>
    </dgm:pt>
    <dgm:pt modelId="{23C9DAB6-BB38-4710-8581-93A2151FA6E1}" type="pres">
      <dgm:prSet presAssocID="{AA53D000-F3FE-45FC-9344-0BA02DD4AAF1}" presName="hierChild5" presStyleCnt="0"/>
      <dgm:spPr/>
    </dgm:pt>
    <dgm:pt modelId="{BC34C83A-49FA-4896-88BA-A4D65353204A}" type="pres">
      <dgm:prSet presAssocID="{2AC293DB-9EE4-4BA1-BE88-367D64E7307C}" presName="Name23" presStyleLbl="parChTrans1D4" presStyleIdx="6" presStyleCnt="9"/>
      <dgm:spPr/>
    </dgm:pt>
    <dgm:pt modelId="{71133A11-1955-418B-AF5D-38E047AA5753}" type="pres">
      <dgm:prSet presAssocID="{7AB196B5-3F30-4BE9-90FB-73734C07C609}" presName="hierRoot4" presStyleCnt="0"/>
      <dgm:spPr/>
    </dgm:pt>
    <dgm:pt modelId="{D2597F67-1302-4264-B8D1-37EEDE2CB105}" type="pres">
      <dgm:prSet presAssocID="{7AB196B5-3F30-4BE9-90FB-73734C07C609}" presName="composite4" presStyleCnt="0"/>
      <dgm:spPr/>
    </dgm:pt>
    <dgm:pt modelId="{E4D327CD-298E-407A-AA5D-B58BFA956544}" type="pres">
      <dgm:prSet presAssocID="{7AB196B5-3F30-4BE9-90FB-73734C07C609}" presName="background4" presStyleLbl="node4" presStyleIdx="6" presStyleCnt="9"/>
      <dgm:spPr/>
    </dgm:pt>
    <dgm:pt modelId="{133F935C-BBFC-493D-8C4C-E08C8B2814D3}" type="pres">
      <dgm:prSet presAssocID="{7AB196B5-3F30-4BE9-90FB-73734C07C609}" presName="text4" presStyleLbl="fgAcc4" presStyleIdx="6" presStyleCnt="9" custScaleX="73446" custScaleY="271067" custLinFactNeighborX="-47555" custLinFactNeighborY="21183">
        <dgm:presLayoutVars>
          <dgm:chPref val="3"/>
        </dgm:presLayoutVars>
      </dgm:prSet>
      <dgm:spPr/>
    </dgm:pt>
    <dgm:pt modelId="{2ECF2730-3301-4DBE-8B9B-96C54D102A8E}" type="pres">
      <dgm:prSet presAssocID="{7AB196B5-3F30-4BE9-90FB-73734C07C609}" presName="hierChild5" presStyleCnt="0"/>
      <dgm:spPr/>
    </dgm:pt>
    <dgm:pt modelId="{67E98569-8E6B-48E5-A0E5-5D943012F6FA}" type="pres">
      <dgm:prSet presAssocID="{68F5F9D0-AB69-42B0-A3DA-7B1CF37B22A7}" presName="Name23" presStyleLbl="parChTrans1D4" presStyleIdx="7" presStyleCnt="9"/>
      <dgm:spPr/>
    </dgm:pt>
    <dgm:pt modelId="{D5AF775D-9AE2-45EC-9580-A60A99492A9D}" type="pres">
      <dgm:prSet presAssocID="{6D2966B6-852E-4E49-B6B0-6745049FC689}" presName="hierRoot4" presStyleCnt="0"/>
      <dgm:spPr/>
    </dgm:pt>
    <dgm:pt modelId="{5865F323-953B-44FA-A424-CCCFCF78922D}" type="pres">
      <dgm:prSet presAssocID="{6D2966B6-852E-4E49-B6B0-6745049FC689}" presName="composite4" presStyleCnt="0"/>
      <dgm:spPr/>
    </dgm:pt>
    <dgm:pt modelId="{DFC25D5D-3264-45D6-AD8B-563BA3402C4B}" type="pres">
      <dgm:prSet presAssocID="{6D2966B6-852E-4E49-B6B0-6745049FC689}" presName="background4" presStyleLbl="node4" presStyleIdx="7" presStyleCnt="9"/>
      <dgm:spPr/>
    </dgm:pt>
    <dgm:pt modelId="{D6B4A237-654E-4525-983A-720EC9984FDC}" type="pres">
      <dgm:prSet presAssocID="{6D2966B6-852E-4E49-B6B0-6745049FC689}" presName="text4" presStyleLbl="fgAcc4" presStyleIdx="7" presStyleCnt="9" custScaleX="73446" custScaleY="271067" custLinFactNeighborX="-26921" custLinFactNeighborY="21183">
        <dgm:presLayoutVars>
          <dgm:chPref val="3"/>
        </dgm:presLayoutVars>
      </dgm:prSet>
      <dgm:spPr/>
    </dgm:pt>
    <dgm:pt modelId="{F144F75E-D6B6-47B3-A27B-9E1F8C604DD3}" type="pres">
      <dgm:prSet presAssocID="{6D2966B6-852E-4E49-B6B0-6745049FC689}" presName="hierChild5" presStyleCnt="0"/>
      <dgm:spPr/>
    </dgm:pt>
    <dgm:pt modelId="{02D457CB-4EFE-49ED-8132-7B7C25D0CFDC}" type="pres">
      <dgm:prSet presAssocID="{9F3FF49F-74A4-4818-9DCD-6633C148788B}" presName="Name23" presStyleLbl="parChTrans1D4" presStyleIdx="8" presStyleCnt="9"/>
      <dgm:spPr/>
    </dgm:pt>
    <dgm:pt modelId="{15781AA3-44BD-4E6D-A28A-9EEDF39DB942}" type="pres">
      <dgm:prSet presAssocID="{5CA7305C-A96D-4A5A-B0F7-FEE0CF6DC8B8}" presName="hierRoot4" presStyleCnt="0"/>
      <dgm:spPr/>
    </dgm:pt>
    <dgm:pt modelId="{F4BED178-AE7B-40C2-971D-3446DEF8EF89}" type="pres">
      <dgm:prSet presAssocID="{5CA7305C-A96D-4A5A-B0F7-FEE0CF6DC8B8}" presName="composite4" presStyleCnt="0"/>
      <dgm:spPr/>
    </dgm:pt>
    <dgm:pt modelId="{43DD891D-C442-4C9E-AFED-013B89FF92A3}" type="pres">
      <dgm:prSet presAssocID="{5CA7305C-A96D-4A5A-B0F7-FEE0CF6DC8B8}" presName="background4" presStyleLbl="node4" presStyleIdx="8" presStyleCnt="9"/>
      <dgm:spPr/>
    </dgm:pt>
    <dgm:pt modelId="{4610D390-71A6-4966-8310-1F94111CB885}" type="pres">
      <dgm:prSet presAssocID="{5CA7305C-A96D-4A5A-B0F7-FEE0CF6DC8B8}" presName="text4" presStyleLbl="fgAcc4" presStyleIdx="8" presStyleCnt="9" custScaleX="73446" custScaleY="271067" custLinFactNeighborX="-2163" custLinFactNeighborY="21203">
        <dgm:presLayoutVars>
          <dgm:chPref val="3"/>
        </dgm:presLayoutVars>
      </dgm:prSet>
      <dgm:spPr/>
    </dgm:pt>
    <dgm:pt modelId="{E47A1742-0CA2-4334-B28C-E6C9741A869F}" type="pres">
      <dgm:prSet presAssocID="{5CA7305C-A96D-4A5A-B0F7-FEE0CF6DC8B8}" presName="hierChild5" presStyleCnt="0"/>
      <dgm:spPr/>
    </dgm:pt>
    <dgm:pt modelId="{91477D15-E90E-4ECF-828C-D45E067DEB06}" type="pres">
      <dgm:prSet presAssocID="{D910AD31-7A16-465D-AB70-CDB12144860E}" presName="Name17" presStyleLbl="parChTrans1D3" presStyleIdx="2" presStyleCnt="4"/>
      <dgm:spPr/>
    </dgm:pt>
    <dgm:pt modelId="{3234DF72-F5B2-41FE-BBD7-245E9C295E4D}" type="pres">
      <dgm:prSet presAssocID="{267FA6CB-BF42-4519-BF6D-2839F7A9356D}" presName="hierRoot3" presStyleCnt="0"/>
      <dgm:spPr/>
    </dgm:pt>
    <dgm:pt modelId="{DC9E143D-0BCB-4D3B-A0AA-0E50E78C44A6}" type="pres">
      <dgm:prSet presAssocID="{267FA6CB-BF42-4519-BF6D-2839F7A9356D}" presName="composite3" presStyleCnt="0"/>
      <dgm:spPr/>
    </dgm:pt>
    <dgm:pt modelId="{DC0D2BA8-2552-4E59-84CF-70E144312EBA}" type="pres">
      <dgm:prSet presAssocID="{267FA6CB-BF42-4519-BF6D-2839F7A9356D}" presName="background3" presStyleLbl="node3" presStyleIdx="2" presStyleCnt="4"/>
      <dgm:spPr/>
    </dgm:pt>
    <dgm:pt modelId="{821DE156-9271-40F7-83E0-4CC5B0C94D4A}" type="pres">
      <dgm:prSet presAssocID="{267FA6CB-BF42-4519-BF6D-2839F7A9356D}" presName="text3" presStyleLbl="fgAcc3" presStyleIdx="2" presStyleCnt="4" custScaleX="166640" custScaleY="59017" custLinFactY="-45763" custLinFactNeighborX="27850" custLinFactNeighborY="-100000">
        <dgm:presLayoutVars>
          <dgm:chPref val="3"/>
        </dgm:presLayoutVars>
      </dgm:prSet>
      <dgm:spPr/>
    </dgm:pt>
    <dgm:pt modelId="{69D92B68-A81C-4746-B26E-626F94D61E35}" type="pres">
      <dgm:prSet presAssocID="{267FA6CB-BF42-4519-BF6D-2839F7A9356D}" presName="hierChild4" presStyleCnt="0"/>
      <dgm:spPr/>
    </dgm:pt>
    <dgm:pt modelId="{F5E32AC6-6A4D-447F-B341-C46149292883}" type="pres">
      <dgm:prSet presAssocID="{85C98575-9E79-42C6-8B15-750BDD94A15B}" presName="Name17" presStyleLbl="parChTrans1D3" presStyleIdx="3" presStyleCnt="4"/>
      <dgm:spPr/>
    </dgm:pt>
    <dgm:pt modelId="{7618290C-F1B8-4D52-97CD-76E03B2FB429}" type="pres">
      <dgm:prSet presAssocID="{8EC670FC-2114-4384-BCC8-31F1E4CC91D0}" presName="hierRoot3" presStyleCnt="0"/>
      <dgm:spPr/>
    </dgm:pt>
    <dgm:pt modelId="{54F7C1C2-1542-4F52-BACC-AD39DEE86E2F}" type="pres">
      <dgm:prSet presAssocID="{8EC670FC-2114-4384-BCC8-31F1E4CC91D0}" presName="composite3" presStyleCnt="0"/>
      <dgm:spPr/>
    </dgm:pt>
    <dgm:pt modelId="{CE8FD76B-0994-45B7-B975-D7C90390874A}" type="pres">
      <dgm:prSet presAssocID="{8EC670FC-2114-4384-BCC8-31F1E4CC91D0}" presName="background3" presStyleLbl="node3" presStyleIdx="3" presStyleCnt="4"/>
      <dgm:spPr/>
    </dgm:pt>
    <dgm:pt modelId="{8D47141F-6A3B-4E9C-90AE-3792DD8398D6}" type="pres">
      <dgm:prSet presAssocID="{8EC670FC-2114-4384-BCC8-31F1E4CC91D0}" presName="text3" presStyleLbl="fgAcc3" presStyleIdx="3" presStyleCnt="4" custScaleX="195201" custScaleY="65919" custLinFactX="-16069" custLinFactY="-100000" custLinFactNeighborX="-100000" custLinFactNeighborY="-149207">
        <dgm:presLayoutVars>
          <dgm:chPref val="3"/>
        </dgm:presLayoutVars>
      </dgm:prSet>
      <dgm:spPr/>
    </dgm:pt>
    <dgm:pt modelId="{FEAB69B7-8D5E-438A-8E0E-0391A67894C4}" type="pres">
      <dgm:prSet presAssocID="{8EC670FC-2114-4384-BCC8-31F1E4CC91D0}" presName="hierChild4" presStyleCnt="0"/>
      <dgm:spPr/>
    </dgm:pt>
  </dgm:ptLst>
  <dgm:cxnLst>
    <dgm:cxn modelId="{75734E08-70ED-482F-AE46-7E7A297F9161}" srcId="{3877B6D3-E062-4589-A133-632A5DEBA334}" destId="{C95B7FA7-8AF5-4F9E-ADCF-F7869BD1C87F}" srcOrd="1" destOrd="0" parTransId="{8A04399B-D345-4461-B0DF-79E40A1EA466}" sibTransId="{AE607C0A-5D6F-4663-B21A-FF29192CFD30}"/>
    <dgm:cxn modelId="{3365290B-9610-41F4-9EB8-06D656C47A72}" type="presOf" srcId="{DB2218C9-FBB7-4E5D-83E3-D5390AD654F1}" destId="{EC23413E-F6B4-4C61-BBBA-3255DC4E67BD}" srcOrd="0" destOrd="0" presId="urn:microsoft.com/office/officeart/2005/8/layout/hierarchy1"/>
    <dgm:cxn modelId="{CB86200D-C54D-4E3E-BEB7-CBE7EEE93119}" type="presOf" srcId="{8A04399B-D345-4461-B0DF-79E40A1EA466}" destId="{E846A5E3-EBCE-4D96-9CE0-35546CE8186A}" srcOrd="0" destOrd="0" presId="urn:microsoft.com/office/officeart/2005/8/layout/hierarchy1"/>
    <dgm:cxn modelId="{C5CECB12-6C07-450C-B637-BB60CD2CF94B}" type="presOf" srcId="{8F1CF2E9-5F76-4DF4-A206-F22E340CE1B1}" destId="{FF43221B-CD74-49A0-B975-6FAE03ECC166}" srcOrd="0" destOrd="0" presId="urn:microsoft.com/office/officeart/2005/8/layout/hierarchy1"/>
    <dgm:cxn modelId="{8031F226-8B59-4953-96A9-66DCAB7A42B8}" type="presOf" srcId="{F4C60AE6-F8AB-4983-81F8-E29190228C5F}" destId="{CD033FBF-D33A-4B16-8CB2-B7C16C543633}" srcOrd="0" destOrd="0" presId="urn:microsoft.com/office/officeart/2005/8/layout/hierarchy1"/>
    <dgm:cxn modelId="{E8736530-429E-4CAD-B272-FD6C870F31C6}" type="presOf" srcId="{D910AD31-7A16-465D-AB70-CDB12144860E}" destId="{91477D15-E90E-4ECF-828C-D45E067DEB06}" srcOrd="0" destOrd="0" presId="urn:microsoft.com/office/officeart/2005/8/layout/hierarchy1"/>
    <dgm:cxn modelId="{259F7131-1D93-489D-8035-DB14B14FE66C}" type="presOf" srcId="{AC85E98B-C5AD-4256-BDE6-2B54220D16FD}" destId="{EAB7079B-D9E0-42D3-9CFD-719AF6510B34}" srcOrd="0" destOrd="0" presId="urn:microsoft.com/office/officeart/2005/8/layout/hierarchy1"/>
    <dgm:cxn modelId="{BE829B32-66AC-4D3C-BC2D-0209E39C23AF}" type="presOf" srcId="{828AA5C3-D1D5-4758-80F7-F4433D9E9B03}" destId="{0108442B-7224-4C34-A5C0-F480C94509F1}" srcOrd="0" destOrd="0" presId="urn:microsoft.com/office/officeart/2005/8/layout/hierarchy1"/>
    <dgm:cxn modelId="{543C6B33-1000-4DA1-B392-F2A2A6576054}" srcId="{3877B6D3-E062-4589-A133-632A5DEBA334}" destId="{B41ECC27-917C-451C-8A55-9BA2F2BA691F}" srcOrd="0" destOrd="0" parTransId="{88F32E94-FFC1-40B0-9585-45F8D84D3F35}" sibTransId="{AB2D050C-3FC3-4112-93B0-9E1E856B9F02}"/>
    <dgm:cxn modelId="{7AD4A339-C461-4471-AD28-D5AC1F614745}" srcId="{C95B7FA7-8AF5-4F9E-ADCF-F7869BD1C87F}" destId="{828AA5C3-D1D5-4758-80F7-F4433D9E9B03}" srcOrd="2" destOrd="0" parTransId="{42946AD4-0D0F-413B-92A5-569669866136}" sibTransId="{0B2EDC6B-3337-4BB7-AA96-EA508CBC1CBC}"/>
    <dgm:cxn modelId="{DD39C83B-7165-4B81-8D4E-1AC0D816C478}" type="presOf" srcId="{42946AD4-0D0F-413B-92A5-569669866136}" destId="{EC24AC72-D7C8-439F-80EA-FAD8B1204CD5}" srcOrd="0" destOrd="0" presId="urn:microsoft.com/office/officeart/2005/8/layout/hierarchy1"/>
    <dgm:cxn modelId="{EF208F3E-652C-4303-AD06-37F3CC9AAE6B}" type="presOf" srcId="{C5A23427-3224-42E7-808F-659C61E29CFF}" destId="{C63D6E9F-A937-411C-9CA7-422D806CC778}" srcOrd="0" destOrd="0" presId="urn:microsoft.com/office/officeart/2005/8/layout/hierarchy1"/>
    <dgm:cxn modelId="{BD7D195C-8EC6-4015-82DE-55D94FFE3E89}" srcId="{C95B7FA7-8AF5-4F9E-ADCF-F7869BD1C87F}" destId="{8F1CF2E9-5F76-4DF4-A206-F22E340CE1B1}" srcOrd="4" destOrd="0" parTransId="{EFB64D93-6BF1-45E5-BC67-743E110B6073}" sibTransId="{B68691CA-2BD8-41AB-870C-DF95BA94F69F}"/>
    <dgm:cxn modelId="{A6B8105D-F532-4214-9990-0B23D5B9299F}" type="presOf" srcId="{AA53D000-F3FE-45FC-9344-0BA02DD4AAF1}" destId="{7FC0E497-674C-4801-8B1C-8D4858E8CAC8}" srcOrd="0" destOrd="0" presId="urn:microsoft.com/office/officeart/2005/8/layout/hierarchy1"/>
    <dgm:cxn modelId="{60CAB35E-83CB-4273-8382-536DAAC37A52}" type="presOf" srcId="{ECFF0488-A5FB-4F53-8C70-3D310CF69593}" destId="{C570A3CC-4A98-4B7F-9C9A-7B98F55B2077}" srcOrd="0" destOrd="0" presId="urn:microsoft.com/office/officeart/2005/8/layout/hierarchy1"/>
    <dgm:cxn modelId="{A3763B63-3E65-47E9-AFBD-D012F0EC9154}" type="presOf" srcId="{B41ECC27-917C-451C-8A55-9BA2F2BA691F}" destId="{54623E31-FCA5-4027-9763-00FCF28A002D}" srcOrd="0" destOrd="0" presId="urn:microsoft.com/office/officeart/2005/8/layout/hierarchy1"/>
    <dgm:cxn modelId="{B47CAD45-551D-4560-A6BE-7D529AEDB3C0}" srcId="{C95B7FA7-8AF5-4F9E-ADCF-F7869BD1C87F}" destId="{AC85E98B-C5AD-4256-BDE6-2B54220D16FD}" srcOrd="0" destOrd="0" parTransId="{35E36E78-75F9-4C54-8A64-2C0161D0A3B6}" sibTransId="{7F43E89A-9D93-4CF8-B624-5A9A0D8280B3}"/>
    <dgm:cxn modelId="{28F00467-0813-4096-8C2D-64E77B79B388}" srcId="{1D801AB8-0740-4720-95FC-80DDA61E83C5}" destId="{3877B6D3-E062-4589-A133-632A5DEBA334}" srcOrd="0" destOrd="0" parTransId="{ECFF0488-A5FB-4F53-8C70-3D310CF69593}" sibTransId="{AE7D883A-7947-4333-BBA4-53DBEDB25683}"/>
    <dgm:cxn modelId="{630B5068-7274-44C1-820B-CCA8166CE0BB}" type="presOf" srcId="{F1485E13-5A1B-40C3-91A9-D186012B20A3}" destId="{D0526CC8-9CA3-4153-B747-555B9C223A70}" srcOrd="0" destOrd="0" presId="urn:microsoft.com/office/officeart/2005/8/layout/hierarchy1"/>
    <dgm:cxn modelId="{C34DB669-6463-4C31-9A05-0662D872E620}" type="presOf" srcId="{267FA6CB-BF42-4519-BF6D-2839F7A9356D}" destId="{821DE156-9271-40F7-83E0-4CC5B0C94D4A}" srcOrd="0" destOrd="0" presId="urn:microsoft.com/office/officeart/2005/8/layout/hierarchy1"/>
    <dgm:cxn modelId="{1BE23F4C-73E2-4B04-8F4F-137E251657CC}" type="presOf" srcId="{85C98575-9E79-42C6-8B15-750BDD94A15B}" destId="{F5E32AC6-6A4D-447F-B341-C46149292883}" srcOrd="0" destOrd="0" presId="urn:microsoft.com/office/officeart/2005/8/layout/hierarchy1"/>
    <dgm:cxn modelId="{C453624D-2813-4D3E-8EFC-0711F4DCC3D3}" srcId="{C95B7FA7-8AF5-4F9E-ADCF-F7869BD1C87F}" destId="{FB44E30A-81BC-4731-AEE0-B506A7116139}" srcOrd="3" destOrd="0" parTransId="{DB2218C9-FBB7-4E5D-83E3-D5390AD654F1}" sibTransId="{D5011033-12DC-4E53-8160-4D9EE5A5C3F0}"/>
    <dgm:cxn modelId="{A7D46E6F-3E69-434A-993E-75C8A0F674D9}" srcId="{C95B7FA7-8AF5-4F9E-ADCF-F7869BD1C87F}" destId="{6D2966B6-852E-4E49-B6B0-6745049FC689}" srcOrd="7" destOrd="0" parTransId="{68F5F9D0-AB69-42B0-A3DA-7B1CF37B22A7}" sibTransId="{C9CA29C2-993E-45CA-87E7-1F6B0136F5EA}"/>
    <dgm:cxn modelId="{803E8350-6019-4572-BFAE-8DD4BC3E187C}" srcId="{C95B7FA7-8AF5-4F9E-ADCF-F7869BD1C87F}" destId="{AA53D000-F3FE-45FC-9344-0BA02DD4AAF1}" srcOrd="5" destOrd="0" parTransId="{C5A23427-3224-42E7-808F-659C61E29CFF}" sibTransId="{5C260A15-5B14-4304-8F34-913430BE1E90}"/>
    <dgm:cxn modelId="{72555F71-5C73-4A27-B199-EA55C4EE60A2}" type="presOf" srcId="{EFB64D93-6BF1-45E5-BC67-743E110B6073}" destId="{01D4FE16-A8DF-4ACD-97E7-B63C78FF8048}" srcOrd="0" destOrd="0" presId="urn:microsoft.com/office/officeart/2005/8/layout/hierarchy1"/>
    <dgm:cxn modelId="{58079F75-B98F-4129-9AB2-1BB55D691F98}" type="presOf" srcId="{FB44E30A-81BC-4731-AEE0-B506A7116139}" destId="{0F655397-A499-4700-A4BD-45BB068DC4A0}" srcOrd="0" destOrd="0" presId="urn:microsoft.com/office/officeart/2005/8/layout/hierarchy1"/>
    <dgm:cxn modelId="{B8D7D455-66CD-4ED7-AE6C-D08F7C1E3C37}" type="presOf" srcId="{82204E04-0D99-4F39-911C-CE2ECFC6E561}" destId="{A7E807FB-5BBF-457A-8A20-D0DDBDB0CF13}" srcOrd="0" destOrd="0" presId="urn:microsoft.com/office/officeart/2005/8/layout/hierarchy1"/>
    <dgm:cxn modelId="{41C43F76-9463-4AE8-BBEB-1669E0E489C5}" srcId="{C95B7FA7-8AF5-4F9E-ADCF-F7869BD1C87F}" destId="{F4C60AE6-F8AB-4983-81F8-E29190228C5F}" srcOrd="1" destOrd="0" parTransId="{82204E04-0D99-4F39-911C-CE2ECFC6E561}" sibTransId="{8555DF83-E645-4D4F-B94A-A5C4FACCCC4F}"/>
    <dgm:cxn modelId="{93EB3A7C-AB21-4B7B-A4E9-2905C33A78D6}" type="presOf" srcId="{68F5F9D0-AB69-42B0-A3DA-7B1CF37B22A7}" destId="{67E98569-8E6B-48E5-A0E5-5D943012F6FA}" srcOrd="0" destOrd="0" presId="urn:microsoft.com/office/officeart/2005/8/layout/hierarchy1"/>
    <dgm:cxn modelId="{C0665B85-02C1-4E19-84D7-75603716F036}" srcId="{C95B7FA7-8AF5-4F9E-ADCF-F7869BD1C87F}" destId="{7AB196B5-3F30-4BE9-90FB-73734C07C609}" srcOrd="6" destOrd="0" parTransId="{2AC293DB-9EE4-4BA1-BE88-367D64E7307C}" sibTransId="{2B2565A1-1AB1-45F3-90D5-3B9885CFAD75}"/>
    <dgm:cxn modelId="{07CE8B91-CBAC-4835-AACB-FBB979CCC706}" type="presOf" srcId="{C95B7FA7-8AF5-4F9E-ADCF-F7869BD1C87F}" destId="{FA95766D-77D2-4195-A79D-7B4B7D61D566}" srcOrd="0" destOrd="0" presId="urn:microsoft.com/office/officeart/2005/8/layout/hierarchy1"/>
    <dgm:cxn modelId="{0FAE7A99-F552-465D-A2DA-841F336AB585}" srcId="{F1485E13-5A1B-40C3-91A9-D186012B20A3}" destId="{1D801AB8-0740-4720-95FC-80DDA61E83C5}" srcOrd="0" destOrd="0" parTransId="{5F06BC1F-F7F6-43D1-804E-76872DBD61EA}" sibTransId="{3962E4DB-BBAD-4787-B7A4-500128E1EC2C}"/>
    <dgm:cxn modelId="{22F02F9F-8DB9-4BD2-A5C8-3AE669CF8792}" type="presOf" srcId="{88F32E94-FFC1-40B0-9585-45F8D84D3F35}" destId="{13BDEF69-3DBE-4CD9-8510-05A3E6B298FC}" srcOrd="0" destOrd="0" presId="urn:microsoft.com/office/officeart/2005/8/layout/hierarchy1"/>
    <dgm:cxn modelId="{A21FBCA1-7CAC-43FE-AE14-174E3549C245}" srcId="{3877B6D3-E062-4589-A133-632A5DEBA334}" destId="{8EC670FC-2114-4384-BCC8-31F1E4CC91D0}" srcOrd="3" destOrd="0" parTransId="{85C98575-9E79-42C6-8B15-750BDD94A15B}" sibTransId="{572097C5-C307-4852-BC23-F81206E161DF}"/>
    <dgm:cxn modelId="{A05EBDA3-74AC-40CB-B3BE-795A39E32D16}" type="presOf" srcId="{9F3FF49F-74A4-4818-9DCD-6633C148788B}" destId="{02D457CB-4EFE-49ED-8132-7B7C25D0CFDC}" srcOrd="0" destOrd="0" presId="urn:microsoft.com/office/officeart/2005/8/layout/hierarchy1"/>
    <dgm:cxn modelId="{5E4EB4AC-3134-4F61-8CC5-70D39E18D4A5}" type="presOf" srcId="{35E36E78-75F9-4C54-8A64-2C0161D0A3B6}" destId="{1DC9FE18-7333-4056-8B2F-C28318983843}" srcOrd="0" destOrd="0" presId="urn:microsoft.com/office/officeart/2005/8/layout/hierarchy1"/>
    <dgm:cxn modelId="{F2AFDEAC-5E57-47D4-A4D2-C6DB527529A9}" type="presOf" srcId="{6D2966B6-852E-4E49-B6B0-6745049FC689}" destId="{D6B4A237-654E-4525-983A-720EC9984FDC}" srcOrd="0" destOrd="0" presId="urn:microsoft.com/office/officeart/2005/8/layout/hierarchy1"/>
    <dgm:cxn modelId="{0FCEF6AC-01B7-49CE-9893-A1F71538794D}" type="presOf" srcId="{8EC670FC-2114-4384-BCC8-31F1E4CC91D0}" destId="{8D47141F-6A3B-4E9C-90AE-3792DD8398D6}" srcOrd="0" destOrd="0" presId="urn:microsoft.com/office/officeart/2005/8/layout/hierarchy1"/>
    <dgm:cxn modelId="{09E11CAF-C3C2-4FE0-B8C4-D9BE5227C002}" srcId="{3877B6D3-E062-4589-A133-632A5DEBA334}" destId="{267FA6CB-BF42-4519-BF6D-2839F7A9356D}" srcOrd="2" destOrd="0" parTransId="{D910AD31-7A16-465D-AB70-CDB12144860E}" sibTransId="{55898BAA-0AB7-49D1-AF46-8F2BEB67EA06}"/>
    <dgm:cxn modelId="{DE2D3FB9-56C1-4C11-8166-5C2BF248CDEE}" type="presOf" srcId="{1D801AB8-0740-4720-95FC-80DDA61E83C5}" destId="{1A8C4E01-6B6D-4665-AADB-012CB2FA8270}" srcOrd="0" destOrd="0" presId="urn:microsoft.com/office/officeart/2005/8/layout/hierarchy1"/>
    <dgm:cxn modelId="{54F445BD-67F2-4533-9ABC-A214EC7630A4}" type="presOf" srcId="{3877B6D3-E062-4589-A133-632A5DEBA334}" destId="{5C402CB7-F9C0-4AC3-9AC5-A43C8D6F0B94}" srcOrd="0" destOrd="0" presId="urn:microsoft.com/office/officeart/2005/8/layout/hierarchy1"/>
    <dgm:cxn modelId="{51AE5EBE-3283-417E-A3A0-D858B053A359}" type="presOf" srcId="{7AB196B5-3F30-4BE9-90FB-73734C07C609}" destId="{133F935C-BBFC-493D-8C4C-E08C8B2814D3}" srcOrd="0" destOrd="0" presId="urn:microsoft.com/office/officeart/2005/8/layout/hierarchy1"/>
    <dgm:cxn modelId="{001B2ED2-BBD6-4612-82B6-59D481C97589}" srcId="{C95B7FA7-8AF5-4F9E-ADCF-F7869BD1C87F}" destId="{5CA7305C-A96D-4A5A-B0F7-FEE0CF6DC8B8}" srcOrd="8" destOrd="0" parTransId="{9F3FF49F-74A4-4818-9DCD-6633C148788B}" sibTransId="{058418EF-67A7-42F9-A5A2-7A11F60C36EC}"/>
    <dgm:cxn modelId="{ACED7AEE-0CF3-4B73-B11A-C32FB9218734}" type="presOf" srcId="{5CA7305C-A96D-4A5A-B0F7-FEE0CF6DC8B8}" destId="{4610D390-71A6-4966-8310-1F94111CB885}" srcOrd="0" destOrd="0" presId="urn:microsoft.com/office/officeart/2005/8/layout/hierarchy1"/>
    <dgm:cxn modelId="{B4CB12F6-C21A-44F9-B30D-F52FFB32A57D}" type="presOf" srcId="{2AC293DB-9EE4-4BA1-BE88-367D64E7307C}" destId="{BC34C83A-49FA-4896-88BA-A4D65353204A}" srcOrd="0" destOrd="0" presId="urn:microsoft.com/office/officeart/2005/8/layout/hierarchy1"/>
    <dgm:cxn modelId="{5E87ED31-A238-4E8B-BFD7-1850B3667E72}" type="presParOf" srcId="{D0526CC8-9CA3-4153-B747-555B9C223A70}" destId="{9BB1279F-0628-4F38-B961-9DF924AE5B6E}" srcOrd="0" destOrd="0" presId="urn:microsoft.com/office/officeart/2005/8/layout/hierarchy1"/>
    <dgm:cxn modelId="{5DDB8579-C26D-4AE7-AE42-157024E22786}" type="presParOf" srcId="{9BB1279F-0628-4F38-B961-9DF924AE5B6E}" destId="{20BCEDC9-E683-4C0B-BA24-14DBA22F83B2}" srcOrd="0" destOrd="0" presId="urn:microsoft.com/office/officeart/2005/8/layout/hierarchy1"/>
    <dgm:cxn modelId="{9B5C602B-3210-48E1-A198-87C921EF4314}" type="presParOf" srcId="{20BCEDC9-E683-4C0B-BA24-14DBA22F83B2}" destId="{A696FDA3-0C79-466A-84C4-652E48B53438}" srcOrd="0" destOrd="0" presId="urn:microsoft.com/office/officeart/2005/8/layout/hierarchy1"/>
    <dgm:cxn modelId="{1D30EEC8-6E03-4E93-AC37-BE0186DC9F12}" type="presParOf" srcId="{20BCEDC9-E683-4C0B-BA24-14DBA22F83B2}" destId="{1A8C4E01-6B6D-4665-AADB-012CB2FA8270}" srcOrd="1" destOrd="0" presId="urn:microsoft.com/office/officeart/2005/8/layout/hierarchy1"/>
    <dgm:cxn modelId="{25122F8A-92A5-4EED-A27D-E5BA9E5F7242}" type="presParOf" srcId="{9BB1279F-0628-4F38-B961-9DF924AE5B6E}" destId="{9FB5ED90-00B6-4011-9A28-0646324F44CE}" srcOrd="1" destOrd="0" presId="urn:microsoft.com/office/officeart/2005/8/layout/hierarchy1"/>
    <dgm:cxn modelId="{F9C76E24-28F8-4A9B-8129-1F2AB817E240}" type="presParOf" srcId="{9FB5ED90-00B6-4011-9A28-0646324F44CE}" destId="{C570A3CC-4A98-4B7F-9C9A-7B98F55B2077}" srcOrd="0" destOrd="0" presId="urn:microsoft.com/office/officeart/2005/8/layout/hierarchy1"/>
    <dgm:cxn modelId="{A343C548-9606-44D4-8911-0A56D60A8EE4}" type="presParOf" srcId="{9FB5ED90-00B6-4011-9A28-0646324F44CE}" destId="{9F356AFE-AD98-43AE-B9CF-039EBB22E18D}" srcOrd="1" destOrd="0" presId="urn:microsoft.com/office/officeart/2005/8/layout/hierarchy1"/>
    <dgm:cxn modelId="{E2BEF551-835E-49EE-8F45-2366FD26E56B}" type="presParOf" srcId="{9F356AFE-AD98-43AE-B9CF-039EBB22E18D}" destId="{F93DD99C-4AF1-4196-8F1C-7DFE1C8D5E61}" srcOrd="0" destOrd="0" presId="urn:microsoft.com/office/officeart/2005/8/layout/hierarchy1"/>
    <dgm:cxn modelId="{BD060BDC-9602-4EA6-B5AE-42589D2152A2}" type="presParOf" srcId="{F93DD99C-4AF1-4196-8F1C-7DFE1C8D5E61}" destId="{D40E7EF8-F857-4517-892F-AC4F4DD9F9CD}" srcOrd="0" destOrd="0" presId="urn:microsoft.com/office/officeart/2005/8/layout/hierarchy1"/>
    <dgm:cxn modelId="{8C0F76CB-1700-438B-8A4D-2BB5BC5C86CE}" type="presParOf" srcId="{F93DD99C-4AF1-4196-8F1C-7DFE1C8D5E61}" destId="{5C402CB7-F9C0-4AC3-9AC5-A43C8D6F0B94}" srcOrd="1" destOrd="0" presId="urn:microsoft.com/office/officeart/2005/8/layout/hierarchy1"/>
    <dgm:cxn modelId="{ADB66C15-F3CA-445A-B7EA-6B839F7D1CDA}" type="presParOf" srcId="{9F356AFE-AD98-43AE-B9CF-039EBB22E18D}" destId="{DA8A268E-B180-4CA1-8A2C-2B0E4DB8174A}" srcOrd="1" destOrd="0" presId="urn:microsoft.com/office/officeart/2005/8/layout/hierarchy1"/>
    <dgm:cxn modelId="{24FA2563-1B72-4BCE-8218-101ECF36250E}" type="presParOf" srcId="{DA8A268E-B180-4CA1-8A2C-2B0E4DB8174A}" destId="{13BDEF69-3DBE-4CD9-8510-05A3E6B298FC}" srcOrd="0" destOrd="0" presId="urn:microsoft.com/office/officeart/2005/8/layout/hierarchy1"/>
    <dgm:cxn modelId="{C6B7D562-E4EF-42A7-9DBE-3E847612933F}" type="presParOf" srcId="{DA8A268E-B180-4CA1-8A2C-2B0E4DB8174A}" destId="{2F3E44B9-E677-4B2B-B345-F87BC41AC548}" srcOrd="1" destOrd="0" presId="urn:microsoft.com/office/officeart/2005/8/layout/hierarchy1"/>
    <dgm:cxn modelId="{A2B4228B-844E-4034-B126-7E5DB8712286}" type="presParOf" srcId="{2F3E44B9-E677-4B2B-B345-F87BC41AC548}" destId="{6812215F-DB68-45DE-A681-C8460A19FE96}" srcOrd="0" destOrd="0" presId="urn:microsoft.com/office/officeart/2005/8/layout/hierarchy1"/>
    <dgm:cxn modelId="{B109416E-2BA6-4AC4-843E-A5619F8D5E7A}" type="presParOf" srcId="{6812215F-DB68-45DE-A681-C8460A19FE96}" destId="{7B122B0A-25AF-461D-A844-001A2C549B68}" srcOrd="0" destOrd="0" presId="urn:microsoft.com/office/officeart/2005/8/layout/hierarchy1"/>
    <dgm:cxn modelId="{B1633E17-729E-4DF4-8D78-567A375711D0}" type="presParOf" srcId="{6812215F-DB68-45DE-A681-C8460A19FE96}" destId="{54623E31-FCA5-4027-9763-00FCF28A002D}" srcOrd="1" destOrd="0" presId="urn:microsoft.com/office/officeart/2005/8/layout/hierarchy1"/>
    <dgm:cxn modelId="{324E75F4-328A-4B70-911A-1D972082C30D}" type="presParOf" srcId="{2F3E44B9-E677-4B2B-B345-F87BC41AC548}" destId="{44399227-FAB7-4887-ABE6-AC4A91CBDDF8}" srcOrd="1" destOrd="0" presId="urn:microsoft.com/office/officeart/2005/8/layout/hierarchy1"/>
    <dgm:cxn modelId="{4C91D52C-1536-4B28-B49B-1F94A78E7AD2}" type="presParOf" srcId="{DA8A268E-B180-4CA1-8A2C-2B0E4DB8174A}" destId="{E846A5E3-EBCE-4D96-9CE0-35546CE8186A}" srcOrd="2" destOrd="0" presId="urn:microsoft.com/office/officeart/2005/8/layout/hierarchy1"/>
    <dgm:cxn modelId="{E475E9DE-6A5D-427F-90CB-6FB4754A5A4F}" type="presParOf" srcId="{DA8A268E-B180-4CA1-8A2C-2B0E4DB8174A}" destId="{2EC184F2-8450-4A2F-9538-DD338EBDB81B}" srcOrd="3" destOrd="0" presId="urn:microsoft.com/office/officeart/2005/8/layout/hierarchy1"/>
    <dgm:cxn modelId="{7E9598B4-7234-4AD5-9766-FFCCB20F67DE}" type="presParOf" srcId="{2EC184F2-8450-4A2F-9538-DD338EBDB81B}" destId="{055573E2-FF5A-4518-9147-A8345E88568F}" srcOrd="0" destOrd="0" presId="urn:microsoft.com/office/officeart/2005/8/layout/hierarchy1"/>
    <dgm:cxn modelId="{BE5FBDDA-55CA-48D3-B19E-C2265427E7BE}" type="presParOf" srcId="{055573E2-FF5A-4518-9147-A8345E88568F}" destId="{E4527C08-BDD2-483B-B3B4-8A5A59581DD6}" srcOrd="0" destOrd="0" presId="urn:microsoft.com/office/officeart/2005/8/layout/hierarchy1"/>
    <dgm:cxn modelId="{84359D6D-2D08-43CF-8157-67EF9C63E6C4}" type="presParOf" srcId="{055573E2-FF5A-4518-9147-A8345E88568F}" destId="{FA95766D-77D2-4195-A79D-7B4B7D61D566}" srcOrd="1" destOrd="0" presId="urn:microsoft.com/office/officeart/2005/8/layout/hierarchy1"/>
    <dgm:cxn modelId="{27DE5556-9217-4BB3-B257-12B962B220C2}" type="presParOf" srcId="{2EC184F2-8450-4A2F-9538-DD338EBDB81B}" destId="{8FE0FFDF-A2EC-4930-BAA6-127510A9B399}" srcOrd="1" destOrd="0" presId="urn:microsoft.com/office/officeart/2005/8/layout/hierarchy1"/>
    <dgm:cxn modelId="{40E909EB-F530-4AA5-A58A-5FDF8640CFC1}" type="presParOf" srcId="{8FE0FFDF-A2EC-4930-BAA6-127510A9B399}" destId="{1DC9FE18-7333-4056-8B2F-C28318983843}" srcOrd="0" destOrd="0" presId="urn:microsoft.com/office/officeart/2005/8/layout/hierarchy1"/>
    <dgm:cxn modelId="{F400625F-49A7-4E13-939C-3B55BCA7665F}" type="presParOf" srcId="{8FE0FFDF-A2EC-4930-BAA6-127510A9B399}" destId="{9E3D5E1D-885F-4426-8D6D-6797E0EBF789}" srcOrd="1" destOrd="0" presId="urn:microsoft.com/office/officeart/2005/8/layout/hierarchy1"/>
    <dgm:cxn modelId="{F21F86E5-3456-44ED-9ED7-CBA2D170BD91}" type="presParOf" srcId="{9E3D5E1D-885F-4426-8D6D-6797E0EBF789}" destId="{F6885D73-4367-4ACD-861E-8C03EDF350A0}" srcOrd="0" destOrd="0" presId="urn:microsoft.com/office/officeart/2005/8/layout/hierarchy1"/>
    <dgm:cxn modelId="{3EE66C3D-52B1-4E6D-A7F5-B9C6BCA79598}" type="presParOf" srcId="{F6885D73-4367-4ACD-861E-8C03EDF350A0}" destId="{2FBB56A6-C7E0-4C36-AACE-350F221F7001}" srcOrd="0" destOrd="0" presId="urn:microsoft.com/office/officeart/2005/8/layout/hierarchy1"/>
    <dgm:cxn modelId="{39651403-CF2D-4E21-80A4-2FB9F60D60E9}" type="presParOf" srcId="{F6885D73-4367-4ACD-861E-8C03EDF350A0}" destId="{EAB7079B-D9E0-42D3-9CFD-719AF6510B34}" srcOrd="1" destOrd="0" presId="urn:microsoft.com/office/officeart/2005/8/layout/hierarchy1"/>
    <dgm:cxn modelId="{FF3ED089-DD4B-4AC9-AA68-3D6D67278E66}" type="presParOf" srcId="{9E3D5E1D-885F-4426-8D6D-6797E0EBF789}" destId="{06BE92E0-9DBC-4D47-8A10-5AE49EF0D92B}" srcOrd="1" destOrd="0" presId="urn:microsoft.com/office/officeart/2005/8/layout/hierarchy1"/>
    <dgm:cxn modelId="{7F75A15E-B1DF-46E3-964B-B99D37E7B06A}" type="presParOf" srcId="{8FE0FFDF-A2EC-4930-BAA6-127510A9B399}" destId="{A7E807FB-5BBF-457A-8A20-D0DDBDB0CF13}" srcOrd="2" destOrd="0" presId="urn:microsoft.com/office/officeart/2005/8/layout/hierarchy1"/>
    <dgm:cxn modelId="{3BC865EA-F14F-43B9-ACA1-6A3180965953}" type="presParOf" srcId="{8FE0FFDF-A2EC-4930-BAA6-127510A9B399}" destId="{007F47B7-802F-4178-BF58-2593C808203B}" srcOrd="3" destOrd="0" presId="urn:microsoft.com/office/officeart/2005/8/layout/hierarchy1"/>
    <dgm:cxn modelId="{8F88C844-1487-466F-88B2-46C66243A675}" type="presParOf" srcId="{007F47B7-802F-4178-BF58-2593C808203B}" destId="{55A4A9F0-5D97-4B12-AF4B-47CCE0D87EAC}" srcOrd="0" destOrd="0" presId="urn:microsoft.com/office/officeart/2005/8/layout/hierarchy1"/>
    <dgm:cxn modelId="{3CFD8F04-BB75-4CEE-BA39-D3DA1CD62715}" type="presParOf" srcId="{55A4A9F0-5D97-4B12-AF4B-47CCE0D87EAC}" destId="{CFE5D4B8-BFE0-4113-AEA1-4D82ED4379AF}" srcOrd="0" destOrd="0" presId="urn:microsoft.com/office/officeart/2005/8/layout/hierarchy1"/>
    <dgm:cxn modelId="{7A717887-5274-4553-828D-135A9844D122}" type="presParOf" srcId="{55A4A9F0-5D97-4B12-AF4B-47CCE0D87EAC}" destId="{CD033FBF-D33A-4B16-8CB2-B7C16C543633}" srcOrd="1" destOrd="0" presId="urn:microsoft.com/office/officeart/2005/8/layout/hierarchy1"/>
    <dgm:cxn modelId="{DD5A9587-5E94-4B9E-9227-4442126FE9E6}" type="presParOf" srcId="{007F47B7-802F-4178-BF58-2593C808203B}" destId="{E011C5CD-1809-4378-A0F0-7ED5BE7F09F5}" srcOrd="1" destOrd="0" presId="urn:microsoft.com/office/officeart/2005/8/layout/hierarchy1"/>
    <dgm:cxn modelId="{AE2668C5-C6F4-4BA1-BC64-474B04398478}" type="presParOf" srcId="{8FE0FFDF-A2EC-4930-BAA6-127510A9B399}" destId="{EC24AC72-D7C8-439F-80EA-FAD8B1204CD5}" srcOrd="4" destOrd="0" presId="urn:microsoft.com/office/officeart/2005/8/layout/hierarchy1"/>
    <dgm:cxn modelId="{C86BD20E-FED0-4EBB-B103-58EBA7269663}" type="presParOf" srcId="{8FE0FFDF-A2EC-4930-BAA6-127510A9B399}" destId="{19B0BD89-A3ED-4FC1-8166-D06A55D47EE7}" srcOrd="5" destOrd="0" presId="urn:microsoft.com/office/officeart/2005/8/layout/hierarchy1"/>
    <dgm:cxn modelId="{454A730D-FD62-4801-846E-D1EBB382DCBD}" type="presParOf" srcId="{19B0BD89-A3ED-4FC1-8166-D06A55D47EE7}" destId="{CA4201FB-989D-4B0D-AE0B-588CAAB69689}" srcOrd="0" destOrd="0" presId="urn:microsoft.com/office/officeart/2005/8/layout/hierarchy1"/>
    <dgm:cxn modelId="{948E5A36-B215-42AD-867B-B59D3200B054}" type="presParOf" srcId="{CA4201FB-989D-4B0D-AE0B-588CAAB69689}" destId="{92976B35-D943-4BEE-AEC3-9BB18AFF09C4}" srcOrd="0" destOrd="0" presId="urn:microsoft.com/office/officeart/2005/8/layout/hierarchy1"/>
    <dgm:cxn modelId="{D2647322-D97E-4CC9-91E2-CF20EBD7E036}" type="presParOf" srcId="{CA4201FB-989D-4B0D-AE0B-588CAAB69689}" destId="{0108442B-7224-4C34-A5C0-F480C94509F1}" srcOrd="1" destOrd="0" presId="urn:microsoft.com/office/officeart/2005/8/layout/hierarchy1"/>
    <dgm:cxn modelId="{D6C0F392-9CA5-4BEC-A0C9-C00A82C762E7}" type="presParOf" srcId="{19B0BD89-A3ED-4FC1-8166-D06A55D47EE7}" destId="{CEC41C43-CDB9-4C1B-8245-37DA34555D6B}" srcOrd="1" destOrd="0" presId="urn:microsoft.com/office/officeart/2005/8/layout/hierarchy1"/>
    <dgm:cxn modelId="{2B87C90C-0398-4A07-9730-B7F04AB38EC7}" type="presParOf" srcId="{8FE0FFDF-A2EC-4930-BAA6-127510A9B399}" destId="{EC23413E-F6B4-4C61-BBBA-3255DC4E67BD}" srcOrd="6" destOrd="0" presId="urn:microsoft.com/office/officeart/2005/8/layout/hierarchy1"/>
    <dgm:cxn modelId="{6C555DA5-A4F9-4C5D-9AE4-CB7371C25B04}" type="presParOf" srcId="{8FE0FFDF-A2EC-4930-BAA6-127510A9B399}" destId="{729305F3-1D98-4AA6-A0CD-0E85B1AB1B8F}" srcOrd="7" destOrd="0" presId="urn:microsoft.com/office/officeart/2005/8/layout/hierarchy1"/>
    <dgm:cxn modelId="{753E9656-D3FE-4AEA-BB73-D6F5EAA69C2E}" type="presParOf" srcId="{729305F3-1D98-4AA6-A0CD-0E85B1AB1B8F}" destId="{08AF286F-0975-4CC2-8939-E5D90C3E7872}" srcOrd="0" destOrd="0" presId="urn:microsoft.com/office/officeart/2005/8/layout/hierarchy1"/>
    <dgm:cxn modelId="{67C29B7E-4EFC-481D-B0C0-0B467269B770}" type="presParOf" srcId="{08AF286F-0975-4CC2-8939-E5D90C3E7872}" destId="{4B1ABC50-582E-42CC-B6BB-373DC8EC70A1}" srcOrd="0" destOrd="0" presId="urn:microsoft.com/office/officeart/2005/8/layout/hierarchy1"/>
    <dgm:cxn modelId="{EE72D33E-DF9D-4AC7-B675-7E301C2FA47E}" type="presParOf" srcId="{08AF286F-0975-4CC2-8939-E5D90C3E7872}" destId="{0F655397-A499-4700-A4BD-45BB068DC4A0}" srcOrd="1" destOrd="0" presId="urn:microsoft.com/office/officeart/2005/8/layout/hierarchy1"/>
    <dgm:cxn modelId="{32CE1B8F-739A-472D-8FE2-1FEC75E2B330}" type="presParOf" srcId="{729305F3-1D98-4AA6-A0CD-0E85B1AB1B8F}" destId="{A782D212-9115-472B-A7EB-06F06D209A44}" srcOrd="1" destOrd="0" presId="urn:microsoft.com/office/officeart/2005/8/layout/hierarchy1"/>
    <dgm:cxn modelId="{61ACB4DD-991A-4F16-994A-2AA70C788971}" type="presParOf" srcId="{8FE0FFDF-A2EC-4930-BAA6-127510A9B399}" destId="{01D4FE16-A8DF-4ACD-97E7-B63C78FF8048}" srcOrd="8" destOrd="0" presId="urn:microsoft.com/office/officeart/2005/8/layout/hierarchy1"/>
    <dgm:cxn modelId="{1CF14DB8-0783-495D-BB09-B3C0AA08EEBB}" type="presParOf" srcId="{8FE0FFDF-A2EC-4930-BAA6-127510A9B399}" destId="{3CB753C0-F176-4236-BC6D-692FF80166A0}" srcOrd="9" destOrd="0" presId="urn:microsoft.com/office/officeart/2005/8/layout/hierarchy1"/>
    <dgm:cxn modelId="{1EB3B821-B400-4542-AE68-678CE99840B1}" type="presParOf" srcId="{3CB753C0-F176-4236-BC6D-692FF80166A0}" destId="{3BA45CA3-5041-4F40-8AE8-BFC240070310}" srcOrd="0" destOrd="0" presId="urn:microsoft.com/office/officeart/2005/8/layout/hierarchy1"/>
    <dgm:cxn modelId="{CFC5DE87-AED8-4D73-A495-47CDE95175D8}" type="presParOf" srcId="{3BA45CA3-5041-4F40-8AE8-BFC240070310}" destId="{E8398879-7A66-44F4-8868-A05E5D831031}" srcOrd="0" destOrd="0" presId="urn:microsoft.com/office/officeart/2005/8/layout/hierarchy1"/>
    <dgm:cxn modelId="{CE5454D7-8C2C-4A6D-8CCF-87CC05557B39}" type="presParOf" srcId="{3BA45CA3-5041-4F40-8AE8-BFC240070310}" destId="{FF43221B-CD74-49A0-B975-6FAE03ECC166}" srcOrd="1" destOrd="0" presId="urn:microsoft.com/office/officeart/2005/8/layout/hierarchy1"/>
    <dgm:cxn modelId="{FF8D6BA4-D279-4E7C-B054-A9145FA1049F}" type="presParOf" srcId="{3CB753C0-F176-4236-BC6D-692FF80166A0}" destId="{626B11E1-14E7-496F-9581-8ABAFCA3D20D}" srcOrd="1" destOrd="0" presId="urn:microsoft.com/office/officeart/2005/8/layout/hierarchy1"/>
    <dgm:cxn modelId="{80EBE3B5-D7AA-415F-B2E3-14C3F24A7AAB}" type="presParOf" srcId="{8FE0FFDF-A2EC-4930-BAA6-127510A9B399}" destId="{C63D6E9F-A937-411C-9CA7-422D806CC778}" srcOrd="10" destOrd="0" presId="urn:microsoft.com/office/officeart/2005/8/layout/hierarchy1"/>
    <dgm:cxn modelId="{0C48B328-49C7-49CB-93C0-0EBFED9BE26B}" type="presParOf" srcId="{8FE0FFDF-A2EC-4930-BAA6-127510A9B399}" destId="{C8EA3009-E905-474D-9725-079C97FA5F59}" srcOrd="11" destOrd="0" presId="urn:microsoft.com/office/officeart/2005/8/layout/hierarchy1"/>
    <dgm:cxn modelId="{D4EF044A-6F00-4E8F-964D-F0CF5DB328B9}" type="presParOf" srcId="{C8EA3009-E905-474D-9725-079C97FA5F59}" destId="{06A6B826-7ED7-41A4-BF9C-E0DDA669C647}" srcOrd="0" destOrd="0" presId="urn:microsoft.com/office/officeart/2005/8/layout/hierarchy1"/>
    <dgm:cxn modelId="{4327B8A6-F5B1-44D6-AA71-DC366A740498}" type="presParOf" srcId="{06A6B826-7ED7-41A4-BF9C-E0DDA669C647}" destId="{A14D50E6-2B17-4D64-BCD9-62ED22D13D48}" srcOrd="0" destOrd="0" presId="urn:microsoft.com/office/officeart/2005/8/layout/hierarchy1"/>
    <dgm:cxn modelId="{159B9C68-02CF-4581-8DC3-0FFB08509DF4}" type="presParOf" srcId="{06A6B826-7ED7-41A4-BF9C-E0DDA669C647}" destId="{7FC0E497-674C-4801-8B1C-8D4858E8CAC8}" srcOrd="1" destOrd="0" presId="urn:microsoft.com/office/officeart/2005/8/layout/hierarchy1"/>
    <dgm:cxn modelId="{C2E34B3C-5407-42E1-A46A-522D41578C39}" type="presParOf" srcId="{C8EA3009-E905-474D-9725-079C97FA5F59}" destId="{23C9DAB6-BB38-4710-8581-93A2151FA6E1}" srcOrd="1" destOrd="0" presId="urn:microsoft.com/office/officeart/2005/8/layout/hierarchy1"/>
    <dgm:cxn modelId="{3E2747F0-7F13-422A-A26D-2F2669711093}" type="presParOf" srcId="{8FE0FFDF-A2EC-4930-BAA6-127510A9B399}" destId="{BC34C83A-49FA-4896-88BA-A4D65353204A}" srcOrd="12" destOrd="0" presId="urn:microsoft.com/office/officeart/2005/8/layout/hierarchy1"/>
    <dgm:cxn modelId="{75E72E53-358C-4B33-8032-A3345B85D57C}" type="presParOf" srcId="{8FE0FFDF-A2EC-4930-BAA6-127510A9B399}" destId="{71133A11-1955-418B-AF5D-38E047AA5753}" srcOrd="13" destOrd="0" presId="urn:microsoft.com/office/officeart/2005/8/layout/hierarchy1"/>
    <dgm:cxn modelId="{955B27A0-5DD9-486F-91E9-2BCA3AC0A947}" type="presParOf" srcId="{71133A11-1955-418B-AF5D-38E047AA5753}" destId="{D2597F67-1302-4264-B8D1-37EEDE2CB105}" srcOrd="0" destOrd="0" presId="urn:microsoft.com/office/officeart/2005/8/layout/hierarchy1"/>
    <dgm:cxn modelId="{BB5551AA-0EFC-46C7-8B4A-E67ABFCAC245}" type="presParOf" srcId="{D2597F67-1302-4264-B8D1-37EEDE2CB105}" destId="{E4D327CD-298E-407A-AA5D-B58BFA956544}" srcOrd="0" destOrd="0" presId="urn:microsoft.com/office/officeart/2005/8/layout/hierarchy1"/>
    <dgm:cxn modelId="{F5D828F4-5407-44EF-A1EC-50CAFBC0FBCD}" type="presParOf" srcId="{D2597F67-1302-4264-B8D1-37EEDE2CB105}" destId="{133F935C-BBFC-493D-8C4C-E08C8B2814D3}" srcOrd="1" destOrd="0" presId="urn:microsoft.com/office/officeart/2005/8/layout/hierarchy1"/>
    <dgm:cxn modelId="{A7181002-7516-4FDE-A379-4A3FC7B86E73}" type="presParOf" srcId="{71133A11-1955-418B-AF5D-38E047AA5753}" destId="{2ECF2730-3301-4DBE-8B9B-96C54D102A8E}" srcOrd="1" destOrd="0" presId="urn:microsoft.com/office/officeart/2005/8/layout/hierarchy1"/>
    <dgm:cxn modelId="{A5EF38C8-2FE8-4B41-BD3C-C113811B2C4C}" type="presParOf" srcId="{8FE0FFDF-A2EC-4930-BAA6-127510A9B399}" destId="{67E98569-8E6B-48E5-A0E5-5D943012F6FA}" srcOrd="14" destOrd="0" presId="urn:microsoft.com/office/officeart/2005/8/layout/hierarchy1"/>
    <dgm:cxn modelId="{913D4270-5AE8-445D-9914-95E6E07277E5}" type="presParOf" srcId="{8FE0FFDF-A2EC-4930-BAA6-127510A9B399}" destId="{D5AF775D-9AE2-45EC-9580-A60A99492A9D}" srcOrd="15" destOrd="0" presId="urn:microsoft.com/office/officeart/2005/8/layout/hierarchy1"/>
    <dgm:cxn modelId="{95D1EEFC-788E-4F12-9176-2A21E292B8C0}" type="presParOf" srcId="{D5AF775D-9AE2-45EC-9580-A60A99492A9D}" destId="{5865F323-953B-44FA-A424-CCCFCF78922D}" srcOrd="0" destOrd="0" presId="urn:microsoft.com/office/officeart/2005/8/layout/hierarchy1"/>
    <dgm:cxn modelId="{993B901A-9D8A-4834-971E-EBE3752C36A8}" type="presParOf" srcId="{5865F323-953B-44FA-A424-CCCFCF78922D}" destId="{DFC25D5D-3264-45D6-AD8B-563BA3402C4B}" srcOrd="0" destOrd="0" presId="urn:microsoft.com/office/officeart/2005/8/layout/hierarchy1"/>
    <dgm:cxn modelId="{09CA8407-34C2-421E-B9BD-ED94FE95C2FE}" type="presParOf" srcId="{5865F323-953B-44FA-A424-CCCFCF78922D}" destId="{D6B4A237-654E-4525-983A-720EC9984FDC}" srcOrd="1" destOrd="0" presId="urn:microsoft.com/office/officeart/2005/8/layout/hierarchy1"/>
    <dgm:cxn modelId="{02DA7A32-A364-4C30-B61B-7755815757A7}" type="presParOf" srcId="{D5AF775D-9AE2-45EC-9580-A60A99492A9D}" destId="{F144F75E-D6B6-47B3-A27B-9E1F8C604DD3}" srcOrd="1" destOrd="0" presId="urn:microsoft.com/office/officeart/2005/8/layout/hierarchy1"/>
    <dgm:cxn modelId="{C923888D-7B32-4B2C-B934-CB93639DD626}" type="presParOf" srcId="{8FE0FFDF-A2EC-4930-BAA6-127510A9B399}" destId="{02D457CB-4EFE-49ED-8132-7B7C25D0CFDC}" srcOrd="16" destOrd="0" presId="urn:microsoft.com/office/officeart/2005/8/layout/hierarchy1"/>
    <dgm:cxn modelId="{9D04AFF9-8F9A-4874-B97A-64708E380F92}" type="presParOf" srcId="{8FE0FFDF-A2EC-4930-BAA6-127510A9B399}" destId="{15781AA3-44BD-4E6D-A28A-9EEDF39DB942}" srcOrd="17" destOrd="0" presId="urn:microsoft.com/office/officeart/2005/8/layout/hierarchy1"/>
    <dgm:cxn modelId="{FD0F1218-986E-4290-9014-7B1D6BD6ACC0}" type="presParOf" srcId="{15781AA3-44BD-4E6D-A28A-9EEDF39DB942}" destId="{F4BED178-AE7B-40C2-971D-3446DEF8EF89}" srcOrd="0" destOrd="0" presId="urn:microsoft.com/office/officeart/2005/8/layout/hierarchy1"/>
    <dgm:cxn modelId="{68DC0A45-D3D9-4153-99F7-13E6499A196C}" type="presParOf" srcId="{F4BED178-AE7B-40C2-971D-3446DEF8EF89}" destId="{43DD891D-C442-4C9E-AFED-013B89FF92A3}" srcOrd="0" destOrd="0" presId="urn:microsoft.com/office/officeart/2005/8/layout/hierarchy1"/>
    <dgm:cxn modelId="{81695C33-895B-4430-B38D-A5A8E4A7ECCB}" type="presParOf" srcId="{F4BED178-AE7B-40C2-971D-3446DEF8EF89}" destId="{4610D390-71A6-4966-8310-1F94111CB885}" srcOrd="1" destOrd="0" presId="urn:microsoft.com/office/officeart/2005/8/layout/hierarchy1"/>
    <dgm:cxn modelId="{A9A901F4-F4FE-47F1-9A8F-5E66E7903A0C}" type="presParOf" srcId="{15781AA3-44BD-4E6D-A28A-9EEDF39DB942}" destId="{E47A1742-0CA2-4334-B28C-E6C9741A869F}" srcOrd="1" destOrd="0" presId="urn:microsoft.com/office/officeart/2005/8/layout/hierarchy1"/>
    <dgm:cxn modelId="{E0022C8A-42E4-443A-A939-3ADD0E62D402}" type="presParOf" srcId="{DA8A268E-B180-4CA1-8A2C-2B0E4DB8174A}" destId="{91477D15-E90E-4ECF-828C-D45E067DEB06}" srcOrd="4" destOrd="0" presId="urn:microsoft.com/office/officeart/2005/8/layout/hierarchy1"/>
    <dgm:cxn modelId="{95248C8F-96A6-4246-897E-C4A557F2E669}" type="presParOf" srcId="{DA8A268E-B180-4CA1-8A2C-2B0E4DB8174A}" destId="{3234DF72-F5B2-41FE-BBD7-245E9C295E4D}" srcOrd="5" destOrd="0" presId="urn:microsoft.com/office/officeart/2005/8/layout/hierarchy1"/>
    <dgm:cxn modelId="{58976F6F-5539-4B67-B0D1-197E2FA993FC}" type="presParOf" srcId="{3234DF72-F5B2-41FE-BBD7-245E9C295E4D}" destId="{DC9E143D-0BCB-4D3B-A0AA-0E50E78C44A6}" srcOrd="0" destOrd="0" presId="urn:microsoft.com/office/officeart/2005/8/layout/hierarchy1"/>
    <dgm:cxn modelId="{E68A5BB6-3000-4178-8FF3-60C62361ACD8}" type="presParOf" srcId="{DC9E143D-0BCB-4D3B-A0AA-0E50E78C44A6}" destId="{DC0D2BA8-2552-4E59-84CF-70E144312EBA}" srcOrd="0" destOrd="0" presId="urn:microsoft.com/office/officeart/2005/8/layout/hierarchy1"/>
    <dgm:cxn modelId="{12374105-305C-4A6E-95D9-053C628B8DCD}" type="presParOf" srcId="{DC9E143D-0BCB-4D3B-A0AA-0E50E78C44A6}" destId="{821DE156-9271-40F7-83E0-4CC5B0C94D4A}" srcOrd="1" destOrd="0" presId="urn:microsoft.com/office/officeart/2005/8/layout/hierarchy1"/>
    <dgm:cxn modelId="{29943388-1F52-445B-B43E-F3AC6CD4AF23}" type="presParOf" srcId="{3234DF72-F5B2-41FE-BBD7-245E9C295E4D}" destId="{69D92B68-A81C-4746-B26E-626F94D61E35}" srcOrd="1" destOrd="0" presId="urn:microsoft.com/office/officeart/2005/8/layout/hierarchy1"/>
    <dgm:cxn modelId="{99DBE981-4E40-4479-B257-20DEF8A9AEDA}" type="presParOf" srcId="{DA8A268E-B180-4CA1-8A2C-2B0E4DB8174A}" destId="{F5E32AC6-6A4D-447F-B341-C46149292883}" srcOrd="6" destOrd="0" presId="urn:microsoft.com/office/officeart/2005/8/layout/hierarchy1"/>
    <dgm:cxn modelId="{82FA5650-E14C-418C-953F-6D757476D5D1}" type="presParOf" srcId="{DA8A268E-B180-4CA1-8A2C-2B0E4DB8174A}" destId="{7618290C-F1B8-4D52-97CD-76E03B2FB429}" srcOrd="7" destOrd="0" presId="urn:microsoft.com/office/officeart/2005/8/layout/hierarchy1"/>
    <dgm:cxn modelId="{3869E91F-E6D9-4088-B1B8-E143113C9E97}" type="presParOf" srcId="{7618290C-F1B8-4D52-97CD-76E03B2FB429}" destId="{54F7C1C2-1542-4F52-BACC-AD39DEE86E2F}" srcOrd="0" destOrd="0" presId="urn:microsoft.com/office/officeart/2005/8/layout/hierarchy1"/>
    <dgm:cxn modelId="{CDB4FE82-D32F-487E-B1DF-1504B244B679}" type="presParOf" srcId="{54F7C1C2-1542-4F52-BACC-AD39DEE86E2F}" destId="{CE8FD76B-0994-45B7-B975-D7C90390874A}" srcOrd="0" destOrd="0" presId="urn:microsoft.com/office/officeart/2005/8/layout/hierarchy1"/>
    <dgm:cxn modelId="{1D5EE91E-7970-4107-8D83-F028E68DCA11}" type="presParOf" srcId="{54F7C1C2-1542-4F52-BACC-AD39DEE86E2F}" destId="{8D47141F-6A3B-4E9C-90AE-3792DD8398D6}" srcOrd="1" destOrd="0" presId="urn:microsoft.com/office/officeart/2005/8/layout/hierarchy1"/>
    <dgm:cxn modelId="{9B762D90-5857-4E99-B0A5-66E9BEADC80A}" type="presParOf" srcId="{7618290C-F1B8-4D52-97CD-76E03B2FB429}" destId="{FEAB69B7-8D5E-438A-8E0E-0391A67894C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FDC2AD-0184-48EE-95E8-803319DFDDE2}" type="doc">
      <dgm:prSet loTypeId="urn:microsoft.com/office/officeart/2009/3/layout/SubStepProcess" loCatId="process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4CBF46E7-B7C8-4F0E-971C-91C5661AA910}">
      <dgm:prSet phldrT="[Текст]" custT="1"/>
      <dgm:spPr>
        <a:ln w="38100">
          <a:solidFill>
            <a:srgbClr val="FFCC66"/>
          </a:solidFill>
        </a:ln>
      </dgm:spPr>
      <dgm:t>
        <a:bodyPr/>
        <a:lstStyle/>
        <a:p>
          <a:r>
            <a:rPr lang="ru-RU" sz="16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Президент</a:t>
          </a:r>
          <a:r>
            <a:rPr lang="ru-RU" sz="1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ru-RU" sz="1400" b="1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Шкільного</a:t>
          </a:r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парламенту</a:t>
          </a:r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є головою учнівського колективу і виступає від його імені. Він </a:t>
          </a:r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обирається </a:t>
          </a:r>
          <a:r>
            <a:rPr lang="ru-RU" sz="1400" b="1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учнями</a:t>
          </a:r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5–11-х класів шляхом таємного голосування </a:t>
          </a:r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терміном</a:t>
          </a:r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на один </a:t>
          </a:r>
          <a:r>
            <a:rPr lang="ru-RU" sz="1400" b="1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навчальний</a:t>
          </a:r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ru-RU" sz="1400" b="1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рік</a:t>
          </a:r>
          <a:r>
            <a: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.</a:t>
          </a:r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Президентом може бути учень школи, який досяг    14 років.</a:t>
          </a:r>
          <a:endParaRPr lang="ru-RU" sz="1400" b="1" dirty="0">
            <a:solidFill>
              <a:srgbClr val="002060"/>
            </a:solidFill>
          </a:endParaRPr>
        </a:p>
      </dgm:t>
    </dgm:pt>
    <dgm:pt modelId="{B746319F-A218-4F17-BE04-F37DE12F0D93}" type="parTrans" cxnId="{4CCE969E-10DE-4ADB-AAAC-909A4E2573DC}">
      <dgm:prSet/>
      <dgm:spPr/>
      <dgm:t>
        <a:bodyPr/>
        <a:lstStyle/>
        <a:p>
          <a:endParaRPr lang="ru-RU"/>
        </a:p>
      </dgm:t>
    </dgm:pt>
    <dgm:pt modelId="{EDE9F7C3-8936-4EC0-9E47-34D03D76560F}" type="sibTrans" cxnId="{4CCE969E-10DE-4ADB-AAAC-909A4E2573DC}">
      <dgm:prSet/>
      <dgm:spPr/>
      <dgm:t>
        <a:bodyPr/>
        <a:lstStyle/>
        <a:p>
          <a:endParaRPr lang="ru-RU"/>
        </a:p>
      </dgm:t>
    </dgm:pt>
    <dgm:pt modelId="{43DA821F-8820-43FC-8AF5-EC83C5C12E1C}">
      <dgm:prSet phldrT="[Текст]" custT="1"/>
      <dgm:spPr/>
      <dgm:t>
        <a:bodyPr/>
        <a:lstStyle/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веде роботу парламенту, планує та координує його діяльність; </a:t>
          </a:r>
          <a:endParaRPr lang="ru-RU" sz="1400" b="1" dirty="0">
            <a:solidFill>
              <a:srgbClr val="002060"/>
            </a:solidFill>
          </a:endParaRPr>
        </a:p>
      </dgm:t>
    </dgm:pt>
    <dgm:pt modelId="{0211C520-CAEA-4B98-8A36-04809BA80707}" type="parTrans" cxnId="{DBF29A70-B499-42CD-963F-DD2B5CDFCA54}">
      <dgm:prSet/>
      <dgm:spPr/>
      <dgm:t>
        <a:bodyPr/>
        <a:lstStyle/>
        <a:p>
          <a:endParaRPr lang="ru-RU"/>
        </a:p>
      </dgm:t>
    </dgm:pt>
    <dgm:pt modelId="{02A3EF90-D5B8-419A-96DF-F3481D77AEF7}" type="sibTrans" cxnId="{DBF29A70-B499-42CD-963F-DD2B5CDFCA54}">
      <dgm:prSet/>
      <dgm:spPr/>
      <dgm:t>
        <a:bodyPr/>
        <a:lstStyle/>
        <a:p>
          <a:endParaRPr lang="ru-RU"/>
        </a:p>
      </dgm:t>
    </dgm:pt>
    <dgm:pt modelId="{15C0FF66-C18D-4894-9862-146733F8A38A}">
      <dgm:prSet phldrT="[Текст]" custT="1"/>
      <dgm:spPr/>
      <dgm:t>
        <a:bodyPr/>
        <a:lstStyle/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виконує функцію посередника між учнями і вчителями, адміністрацією школи, органами місцевого самоврядування; </a:t>
          </a:r>
          <a:endParaRPr lang="ru-RU" sz="1400" b="1" dirty="0">
            <a:solidFill>
              <a:srgbClr val="002060"/>
            </a:solidFill>
          </a:endParaRPr>
        </a:p>
      </dgm:t>
    </dgm:pt>
    <dgm:pt modelId="{413C22F2-8C10-494F-BDF3-76A6F8A89261}" type="parTrans" cxnId="{42037F59-79FA-4D44-A0A3-5F297001CBE8}">
      <dgm:prSet/>
      <dgm:spPr/>
      <dgm:t>
        <a:bodyPr/>
        <a:lstStyle/>
        <a:p>
          <a:endParaRPr lang="ru-RU"/>
        </a:p>
      </dgm:t>
    </dgm:pt>
    <dgm:pt modelId="{540D90C9-DD36-4628-AEF7-F1947F34C1B5}" type="sibTrans" cxnId="{42037F59-79FA-4D44-A0A3-5F297001CBE8}">
      <dgm:prSet/>
      <dgm:spPr/>
      <dgm:t>
        <a:bodyPr/>
        <a:lstStyle/>
        <a:p>
          <a:endParaRPr lang="ru-RU"/>
        </a:p>
      </dgm:t>
    </dgm:pt>
    <dgm:pt modelId="{FB387412-7DFA-4F94-8E6C-0D15E7B12525}">
      <dgm:prSet phldrT="[Текст]" custT="1"/>
      <dgm:spPr/>
      <dgm:t>
        <a:bodyPr/>
        <a:lstStyle/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організовує підготовку майбутніх учасників учнівського самоврядування; </a:t>
          </a:r>
          <a:endParaRPr lang="ru-RU" sz="1400" b="1" dirty="0">
            <a:solidFill>
              <a:srgbClr val="002060"/>
            </a:solidFill>
          </a:endParaRPr>
        </a:p>
      </dgm:t>
    </dgm:pt>
    <dgm:pt modelId="{8A01D481-19A2-41B0-BB03-FF7678A39337}" type="parTrans" cxnId="{0259B885-33C3-4499-BE42-F2FA8D298C52}">
      <dgm:prSet/>
      <dgm:spPr/>
      <dgm:t>
        <a:bodyPr/>
        <a:lstStyle/>
        <a:p>
          <a:endParaRPr lang="ru-RU"/>
        </a:p>
      </dgm:t>
    </dgm:pt>
    <dgm:pt modelId="{DA97C70E-CC62-4C75-9809-CF087CA28EB1}" type="sibTrans" cxnId="{0259B885-33C3-4499-BE42-F2FA8D298C52}">
      <dgm:prSet/>
      <dgm:spPr/>
      <dgm:t>
        <a:bodyPr/>
        <a:lstStyle/>
        <a:p>
          <a:endParaRPr lang="ru-RU"/>
        </a:p>
      </dgm:t>
    </dgm:pt>
    <dgm:pt modelId="{17000D79-4982-41AB-B9A8-2FFAA3599D07}">
      <dgm:prSet phldrT="[Текст]" custT="1"/>
      <dgm:spPr/>
      <dgm:t>
        <a:bodyPr/>
        <a:lstStyle/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координує роботу міністрів, розподіляє завдання між відповідними та структурними одиницями; </a:t>
          </a:r>
          <a:endParaRPr lang="ru-RU" sz="1400" b="1" dirty="0">
            <a:solidFill>
              <a:srgbClr val="002060"/>
            </a:solidFill>
          </a:endParaRPr>
        </a:p>
      </dgm:t>
    </dgm:pt>
    <dgm:pt modelId="{94CA4BAF-BE29-4A3A-A7FA-E7C6C72EF4DE}" type="parTrans" cxnId="{C4D3A41E-BEE6-466F-8EFE-21FEAB299E30}">
      <dgm:prSet/>
      <dgm:spPr/>
      <dgm:t>
        <a:bodyPr/>
        <a:lstStyle/>
        <a:p>
          <a:endParaRPr lang="ru-RU"/>
        </a:p>
      </dgm:t>
    </dgm:pt>
    <dgm:pt modelId="{426AEC94-BD2D-4D5B-A0C3-2AE8DCB812BE}" type="sibTrans" cxnId="{C4D3A41E-BEE6-466F-8EFE-21FEAB299E30}">
      <dgm:prSet/>
      <dgm:spPr/>
      <dgm:t>
        <a:bodyPr/>
        <a:lstStyle/>
        <a:p>
          <a:endParaRPr lang="ru-RU"/>
        </a:p>
      </dgm:t>
    </dgm:pt>
    <dgm:pt modelId="{5E06326E-8EA8-43CA-851E-8085AED3E6E4}">
      <dgm:prSet phldrT="[Текст]" custT="1"/>
      <dgm:spPr/>
      <dgm:t>
        <a:bodyPr/>
        <a:lstStyle/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співпрацює з адміністрацією школи</a:t>
          </a:r>
          <a:r>
            <a:rPr lang="uk-UA" sz="13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; </a:t>
          </a:r>
          <a:endParaRPr lang="ru-RU" sz="1300" b="1" dirty="0">
            <a:solidFill>
              <a:srgbClr val="002060"/>
            </a:solidFill>
          </a:endParaRPr>
        </a:p>
      </dgm:t>
    </dgm:pt>
    <dgm:pt modelId="{869B364A-9D99-4958-82B2-F34CD3B4983C}" type="parTrans" cxnId="{817603DB-9F1B-4E05-A1DB-FCB82952FAAD}">
      <dgm:prSet/>
      <dgm:spPr/>
      <dgm:t>
        <a:bodyPr/>
        <a:lstStyle/>
        <a:p>
          <a:endParaRPr lang="ru-RU"/>
        </a:p>
      </dgm:t>
    </dgm:pt>
    <dgm:pt modelId="{6826AF7F-27BC-4486-A677-69D6DAEB228F}" type="sibTrans" cxnId="{817603DB-9F1B-4E05-A1DB-FCB82952FAAD}">
      <dgm:prSet/>
      <dgm:spPr/>
      <dgm:t>
        <a:bodyPr/>
        <a:lstStyle/>
        <a:p>
          <a:endParaRPr lang="ru-RU"/>
        </a:p>
      </dgm:t>
    </dgm:pt>
    <dgm:pt modelId="{89308D4A-CD6B-4077-A40F-3383F44E7565}">
      <dgm:prSet phldrT="[Текст]" custT="1"/>
      <dgm:spPr/>
      <dgm:t>
        <a:bodyPr/>
        <a:lstStyle/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щомісяця збирає міністрів;</a:t>
          </a:r>
          <a:endParaRPr lang="ru-RU" sz="1400" b="1" dirty="0">
            <a:solidFill>
              <a:srgbClr val="002060"/>
            </a:solidFill>
          </a:endParaRPr>
        </a:p>
      </dgm:t>
    </dgm:pt>
    <dgm:pt modelId="{79DC8D19-72EA-4536-A122-76954D1104E5}" type="parTrans" cxnId="{ADA479A9-7F5B-4CB9-9339-4B9A5A4A82DC}">
      <dgm:prSet/>
      <dgm:spPr/>
      <dgm:t>
        <a:bodyPr/>
        <a:lstStyle/>
        <a:p>
          <a:endParaRPr lang="ru-RU"/>
        </a:p>
      </dgm:t>
    </dgm:pt>
    <dgm:pt modelId="{9FD421F6-17B1-4754-828D-554636F65C21}" type="sibTrans" cxnId="{ADA479A9-7F5B-4CB9-9339-4B9A5A4A82DC}">
      <dgm:prSet/>
      <dgm:spPr/>
      <dgm:t>
        <a:bodyPr/>
        <a:lstStyle/>
        <a:p>
          <a:endParaRPr lang="ru-RU"/>
        </a:p>
      </dgm:t>
    </dgm:pt>
    <dgm:pt modelId="{1E14F0E8-635F-43E8-969A-036E3301C90C}">
      <dgm:prSet phldrT="[Текст]" custT="1"/>
      <dgm:spPr/>
      <dgm:t>
        <a:bodyPr/>
        <a:lstStyle/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двічі на рік звітує про проведену роботу перед педагогічним колективом та на загальношкільних учнівських зборах.</a:t>
          </a:r>
          <a:endParaRPr lang="ru-RU" sz="1400" b="1" dirty="0">
            <a:solidFill>
              <a:srgbClr val="002060"/>
            </a:solidFill>
          </a:endParaRPr>
        </a:p>
      </dgm:t>
    </dgm:pt>
    <dgm:pt modelId="{312BEEAB-29AF-4A77-A822-ABA8A80E4456}" type="parTrans" cxnId="{27F1B374-46E4-44FC-96B5-2517AFF7E7EA}">
      <dgm:prSet/>
      <dgm:spPr/>
      <dgm:t>
        <a:bodyPr/>
        <a:lstStyle/>
        <a:p>
          <a:endParaRPr lang="ru-RU"/>
        </a:p>
      </dgm:t>
    </dgm:pt>
    <dgm:pt modelId="{6E3B4B0A-8B67-43CB-9C64-A9DD17E87D54}" type="sibTrans" cxnId="{27F1B374-46E4-44FC-96B5-2517AFF7E7EA}">
      <dgm:prSet/>
      <dgm:spPr/>
      <dgm:t>
        <a:bodyPr/>
        <a:lstStyle/>
        <a:p>
          <a:endParaRPr lang="ru-RU"/>
        </a:p>
      </dgm:t>
    </dgm:pt>
    <dgm:pt modelId="{CBDC080F-0C57-4874-A609-E2C7F6B853FC}">
      <dgm:prSet phldrT="[Текст]" custT="1"/>
      <dgm:spPr/>
      <dgm:t>
        <a:bodyPr/>
        <a:lstStyle/>
        <a:p>
          <a:pPr algn="just"/>
          <a:endParaRPr lang="uk-UA" sz="1400" b="1" dirty="0">
            <a:solidFill>
              <a:srgbClr val="002060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algn="just"/>
          <a:r>
            <a:rPr lang="uk-UA" sz="1400" b="1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слідкує, або призначає осіб, які стежать за дотриманням у школі традицій учнівського самоврядування; </a:t>
          </a:r>
          <a:endParaRPr lang="ru-RU" sz="1400" b="1" dirty="0">
            <a:solidFill>
              <a:srgbClr val="002060"/>
            </a:solidFill>
          </a:endParaRPr>
        </a:p>
      </dgm:t>
    </dgm:pt>
    <dgm:pt modelId="{A0F56F5A-C938-48CF-907B-79EE730196A6}" type="parTrans" cxnId="{4DDC88CC-E4F3-46D0-85F7-EB917BF21C18}">
      <dgm:prSet/>
      <dgm:spPr/>
      <dgm:t>
        <a:bodyPr/>
        <a:lstStyle/>
        <a:p>
          <a:endParaRPr lang="ru-RU"/>
        </a:p>
      </dgm:t>
    </dgm:pt>
    <dgm:pt modelId="{95CF4E1F-FD52-482F-98AB-D20CC8F7BE5E}" type="sibTrans" cxnId="{4DDC88CC-E4F3-46D0-85F7-EB917BF21C18}">
      <dgm:prSet/>
      <dgm:spPr/>
      <dgm:t>
        <a:bodyPr/>
        <a:lstStyle/>
        <a:p>
          <a:endParaRPr lang="ru-RU"/>
        </a:p>
      </dgm:t>
    </dgm:pt>
    <dgm:pt modelId="{9286F662-0C03-4A02-80E5-A7516E3A2CB3}" type="pres">
      <dgm:prSet presAssocID="{C7FDC2AD-0184-48EE-95E8-803319DFDDE2}" presName="Name0" presStyleCnt="0">
        <dgm:presLayoutVars>
          <dgm:chMax val="7"/>
          <dgm:dir/>
          <dgm:animOne val="branch"/>
        </dgm:presLayoutVars>
      </dgm:prSet>
      <dgm:spPr/>
    </dgm:pt>
    <dgm:pt modelId="{DE77AAB4-FACC-447E-AF30-05AA985451DF}" type="pres">
      <dgm:prSet presAssocID="{4CBF46E7-B7C8-4F0E-971C-91C5661AA910}" presName="parTx1" presStyleLbl="node1" presStyleIdx="0" presStyleCnt="1" custScaleX="72144" custScaleY="55347" custLinFactNeighborX="33178" custLinFactNeighborY="34859"/>
      <dgm:spPr/>
    </dgm:pt>
    <dgm:pt modelId="{942EB485-DADB-4168-93FA-E8BD4D6A79B6}" type="pres">
      <dgm:prSet presAssocID="{4CBF46E7-B7C8-4F0E-971C-91C5661AA910}" presName="spPre1" presStyleCnt="0"/>
      <dgm:spPr/>
    </dgm:pt>
    <dgm:pt modelId="{E0736F7A-4762-4370-AE3D-A88C111405CA}" type="pres">
      <dgm:prSet presAssocID="{4CBF46E7-B7C8-4F0E-971C-91C5661AA910}" presName="chLin1" presStyleCnt="0"/>
      <dgm:spPr/>
    </dgm:pt>
    <dgm:pt modelId="{7AF87B18-AFB2-4334-96F0-ADADD85D4160}" type="pres">
      <dgm:prSet presAssocID="{0211C520-CAEA-4B98-8A36-04809BA80707}" presName="Name11" presStyleLbl="parChTrans1D1" presStyleIdx="0" presStyleCnt="16"/>
      <dgm:spPr/>
    </dgm:pt>
    <dgm:pt modelId="{55ABE0EB-5D97-42A5-8816-6636B38B2B11}" type="pres">
      <dgm:prSet presAssocID="{43DA821F-8820-43FC-8AF5-EC83C5C12E1C}" presName="txAndLines1" presStyleCnt="0"/>
      <dgm:spPr/>
    </dgm:pt>
    <dgm:pt modelId="{17880E00-3332-4B7C-B0F6-B92B7A03F6D8}" type="pres">
      <dgm:prSet presAssocID="{43DA821F-8820-43FC-8AF5-EC83C5C12E1C}" presName="anchor1" presStyleCnt="0"/>
      <dgm:spPr/>
    </dgm:pt>
    <dgm:pt modelId="{286AA944-4D13-43E5-93DA-5914C3445C68}" type="pres">
      <dgm:prSet presAssocID="{43DA821F-8820-43FC-8AF5-EC83C5C12E1C}" presName="backup1" presStyleCnt="0"/>
      <dgm:spPr/>
    </dgm:pt>
    <dgm:pt modelId="{1D9E9495-BF44-4BA5-954D-361A47CA459D}" type="pres">
      <dgm:prSet presAssocID="{43DA821F-8820-43FC-8AF5-EC83C5C12E1C}" presName="preLine1" presStyleLbl="parChTrans1D1" presStyleIdx="1" presStyleCnt="16"/>
      <dgm:spPr/>
    </dgm:pt>
    <dgm:pt modelId="{6FCFC8BD-DDB5-4E53-B7AB-D182C46B92C6}" type="pres">
      <dgm:prSet presAssocID="{43DA821F-8820-43FC-8AF5-EC83C5C12E1C}" presName="desTx1" presStyleLbl="revTx" presStyleIdx="0" presStyleCnt="0">
        <dgm:presLayoutVars>
          <dgm:bulletEnabled val="1"/>
        </dgm:presLayoutVars>
      </dgm:prSet>
      <dgm:spPr/>
    </dgm:pt>
    <dgm:pt modelId="{E8B6B495-EF5C-4D51-9943-C51858702015}" type="pres">
      <dgm:prSet presAssocID="{94CA4BAF-BE29-4A3A-A7FA-E7C6C72EF4DE}" presName="Name11" presStyleLbl="parChTrans1D1" presStyleIdx="2" presStyleCnt="16"/>
      <dgm:spPr/>
    </dgm:pt>
    <dgm:pt modelId="{099F8975-37EC-464B-8DD2-0385F723EAB1}" type="pres">
      <dgm:prSet presAssocID="{17000D79-4982-41AB-B9A8-2FFAA3599D07}" presName="txAndLines1" presStyleCnt="0"/>
      <dgm:spPr/>
    </dgm:pt>
    <dgm:pt modelId="{823073F2-B3F2-40CC-B55D-61973F3C6DD6}" type="pres">
      <dgm:prSet presAssocID="{17000D79-4982-41AB-B9A8-2FFAA3599D07}" presName="anchor1" presStyleCnt="0"/>
      <dgm:spPr/>
    </dgm:pt>
    <dgm:pt modelId="{DEE6C558-B8A0-454D-A533-457FB2C7B2AB}" type="pres">
      <dgm:prSet presAssocID="{17000D79-4982-41AB-B9A8-2FFAA3599D07}" presName="backup1" presStyleCnt="0"/>
      <dgm:spPr/>
    </dgm:pt>
    <dgm:pt modelId="{4445D7F4-FE1A-4C46-BB8B-AB868A20EB98}" type="pres">
      <dgm:prSet presAssocID="{17000D79-4982-41AB-B9A8-2FFAA3599D07}" presName="preLine1" presStyleLbl="parChTrans1D1" presStyleIdx="3" presStyleCnt="16"/>
      <dgm:spPr/>
    </dgm:pt>
    <dgm:pt modelId="{5742968B-4828-4F28-8B79-54479BBCF0DF}" type="pres">
      <dgm:prSet presAssocID="{17000D79-4982-41AB-B9A8-2FFAA3599D07}" presName="desTx1" presStyleLbl="revTx" presStyleIdx="0" presStyleCnt="0">
        <dgm:presLayoutVars>
          <dgm:bulletEnabled val="1"/>
        </dgm:presLayoutVars>
      </dgm:prSet>
      <dgm:spPr/>
    </dgm:pt>
    <dgm:pt modelId="{0CD34117-8547-432C-B938-02BE83AF09AC}" type="pres">
      <dgm:prSet presAssocID="{413C22F2-8C10-494F-BDF3-76A6F8A89261}" presName="Name11" presStyleLbl="parChTrans1D1" presStyleIdx="4" presStyleCnt="16"/>
      <dgm:spPr/>
    </dgm:pt>
    <dgm:pt modelId="{8554170B-6F7C-4A6C-A7C9-A55B77250C6C}" type="pres">
      <dgm:prSet presAssocID="{15C0FF66-C18D-4894-9862-146733F8A38A}" presName="txAndLines1" presStyleCnt="0"/>
      <dgm:spPr/>
    </dgm:pt>
    <dgm:pt modelId="{E6A49A4A-7C8E-4F7C-B6C5-9F321411BA20}" type="pres">
      <dgm:prSet presAssocID="{15C0FF66-C18D-4894-9862-146733F8A38A}" presName="anchor1" presStyleCnt="0"/>
      <dgm:spPr/>
    </dgm:pt>
    <dgm:pt modelId="{CB4D17FA-BDE2-46D9-824D-DB24A8B98B51}" type="pres">
      <dgm:prSet presAssocID="{15C0FF66-C18D-4894-9862-146733F8A38A}" presName="backup1" presStyleCnt="0"/>
      <dgm:spPr/>
    </dgm:pt>
    <dgm:pt modelId="{C9F96301-C03B-4162-8745-9478BDCDFBDE}" type="pres">
      <dgm:prSet presAssocID="{15C0FF66-C18D-4894-9862-146733F8A38A}" presName="preLine1" presStyleLbl="parChTrans1D1" presStyleIdx="5" presStyleCnt="16"/>
      <dgm:spPr/>
    </dgm:pt>
    <dgm:pt modelId="{D401D070-2104-4169-A62A-C7A402C866D2}" type="pres">
      <dgm:prSet presAssocID="{15C0FF66-C18D-4894-9862-146733F8A38A}" presName="desTx1" presStyleLbl="revTx" presStyleIdx="0" presStyleCnt="0">
        <dgm:presLayoutVars>
          <dgm:bulletEnabled val="1"/>
        </dgm:presLayoutVars>
      </dgm:prSet>
      <dgm:spPr/>
    </dgm:pt>
    <dgm:pt modelId="{C500BF8A-C82F-450D-BFA5-61E7CE454686}" type="pres">
      <dgm:prSet presAssocID="{869B364A-9D99-4958-82B2-F34CD3B4983C}" presName="Name11" presStyleLbl="parChTrans1D1" presStyleIdx="6" presStyleCnt="16"/>
      <dgm:spPr/>
    </dgm:pt>
    <dgm:pt modelId="{C56C8DB2-576A-48CB-8333-22EAAB227AF8}" type="pres">
      <dgm:prSet presAssocID="{5E06326E-8EA8-43CA-851E-8085AED3E6E4}" presName="txAndLines1" presStyleCnt="0"/>
      <dgm:spPr/>
    </dgm:pt>
    <dgm:pt modelId="{E4EA123A-F7AA-41DC-B619-6D4DF008B925}" type="pres">
      <dgm:prSet presAssocID="{5E06326E-8EA8-43CA-851E-8085AED3E6E4}" presName="anchor1" presStyleCnt="0"/>
      <dgm:spPr/>
    </dgm:pt>
    <dgm:pt modelId="{B6854ED1-36F1-4102-A05D-322F1A2E0270}" type="pres">
      <dgm:prSet presAssocID="{5E06326E-8EA8-43CA-851E-8085AED3E6E4}" presName="backup1" presStyleCnt="0"/>
      <dgm:spPr/>
    </dgm:pt>
    <dgm:pt modelId="{B6559CA1-8B9D-4063-B493-46A8DCB6DDE5}" type="pres">
      <dgm:prSet presAssocID="{5E06326E-8EA8-43CA-851E-8085AED3E6E4}" presName="preLine1" presStyleLbl="parChTrans1D1" presStyleIdx="7" presStyleCnt="16"/>
      <dgm:spPr/>
    </dgm:pt>
    <dgm:pt modelId="{A4240191-C7C3-4D8A-81BA-AD45192D35FA}" type="pres">
      <dgm:prSet presAssocID="{5E06326E-8EA8-43CA-851E-8085AED3E6E4}" presName="desTx1" presStyleLbl="revTx" presStyleIdx="0" presStyleCnt="0">
        <dgm:presLayoutVars>
          <dgm:bulletEnabled val="1"/>
        </dgm:presLayoutVars>
      </dgm:prSet>
      <dgm:spPr/>
    </dgm:pt>
    <dgm:pt modelId="{FAE90678-3660-46FF-8570-F19495744310}" type="pres">
      <dgm:prSet presAssocID="{8A01D481-19A2-41B0-BB03-FF7678A39337}" presName="Name11" presStyleLbl="parChTrans1D1" presStyleIdx="8" presStyleCnt="16"/>
      <dgm:spPr/>
    </dgm:pt>
    <dgm:pt modelId="{C0121539-6130-473A-B05B-13C8679AEACC}" type="pres">
      <dgm:prSet presAssocID="{FB387412-7DFA-4F94-8E6C-0D15E7B12525}" presName="txAndLines1" presStyleCnt="0"/>
      <dgm:spPr/>
    </dgm:pt>
    <dgm:pt modelId="{ABF2B469-27CF-4279-BE8C-41A285AA33E9}" type="pres">
      <dgm:prSet presAssocID="{FB387412-7DFA-4F94-8E6C-0D15E7B12525}" presName="anchor1" presStyleCnt="0"/>
      <dgm:spPr/>
    </dgm:pt>
    <dgm:pt modelId="{8F6DC7EE-39AE-4626-BED2-8F0CD5B034D4}" type="pres">
      <dgm:prSet presAssocID="{FB387412-7DFA-4F94-8E6C-0D15E7B12525}" presName="backup1" presStyleCnt="0"/>
      <dgm:spPr/>
    </dgm:pt>
    <dgm:pt modelId="{547DDB66-34D7-48B8-B49D-DEA7F3B02384}" type="pres">
      <dgm:prSet presAssocID="{FB387412-7DFA-4F94-8E6C-0D15E7B12525}" presName="preLine1" presStyleLbl="parChTrans1D1" presStyleIdx="9" presStyleCnt="16"/>
      <dgm:spPr/>
    </dgm:pt>
    <dgm:pt modelId="{DFA9932F-8825-44EA-B5A6-43E1BC94D364}" type="pres">
      <dgm:prSet presAssocID="{FB387412-7DFA-4F94-8E6C-0D15E7B12525}" presName="desTx1" presStyleLbl="revTx" presStyleIdx="0" presStyleCnt="0">
        <dgm:presLayoutVars>
          <dgm:bulletEnabled val="1"/>
        </dgm:presLayoutVars>
      </dgm:prSet>
      <dgm:spPr/>
    </dgm:pt>
    <dgm:pt modelId="{01CEC9F1-5CDD-4302-8727-8D83B95487B2}" type="pres">
      <dgm:prSet presAssocID="{A0F56F5A-C938-48CF-907B-79EE730196A6}" presName="Name11" presStyleLbl="parChTrans1D1" presStyleIdx="10" presStyleCnt="16"/>
      <dgm:spPr/>
    </dgm:pt>
    <dgm:pt modelId="{9B0319F5-FC08-49C9-8104-09D70F6A6FA1}" type="pres">
      <dgm:prSet presAssocID="{CBDC080F-0C57-4874-A609-E2C7F6B853FC}" presName="txAndLines1" presStyleCnt="0"/>
      <dgm:spPr/>
    </dgm:pt>
    <dgm:pt modelId="{9DA2834A-69C9-4B8D-B22F-D70338BE5C57}" type="pres">
      <dgm:prSet presAssocID="{CBDC080F-0C57-4874-A609-E2C7F6B853FC}" presName="anchor1" presStyleCnt="0"/>
      <dgm:spPr/>
    </dgm:pt>
    <dgm:pt modelId="{A52EE263-C94C-4520-AAF3-54C214124F60}" type="pres">
      <dgm:prSet presAssocID="{CBDC080F-0C57-4874-A609-E2C7F6B853FC}" presName="backup1" presStyleCnt="0"/>
      <dgm:spPr/>
    </dgm:pt>
    <dgm:pt modelId="{A02DF97F-2B9E-4E6C-A83B-7B5D9EA2E06C}" type="pres">
      <dgm:prSet presAssocID="{CBDC080F-0C57-4874-A609-E2C7F6B853FC}" presName="preLine1" presStyleLbl="parChTrans1D1" presStyleIdx="11" presStyleCnt="16"/>
      <dgm:spPr/>
    </dgm:pt>
    <dgm:pt modelId="{60E64BBA-7E03-4318-990D-D8F20449EA72}" type="pres">
      <dgm:prSet presAssocID="{CBDC080F-0C57-4874-A609-E2C7F6B853FC}" presName="desTx1" presStyleLbl="revTx" presStyleIdx="0" presStyleCnt="0">
        <dgm:presLayoutVars>
          <dgm:bulletEnabled val="1"/>
        </dgm:presLayoutVars>
      </dgm:prSet>
      <dgm:spPr/>
    </dgm:pt>
    <dgm:pt modelId="{7DFB524D-454C-4977-A10E-4D09B51436C0}" type="pres">
      <dgm:prSet presAssocID="{79DC8D19-72EA-4536-A122-76954D1104E5}" presName="Name11" presStyleLbl="parChTrans1D1" presStyleIdx="12" presStyleCnt="16"/>
      <dgm:spPr/>
    </dgm:pt>
    <dgm:pt modelId="{E99E19B3-C532-4DE9-A0E2-AE441A44E615}" type="pres">
      <dgm:prSet presAssocID="{89308D4A-CD6B-4077-A40F-3383F44E7565}" presName="txAndLines1" presStyleCnt="0"/>
      <dgm:spPr/>
    </dgm:pt>
    <dgm:pt modelId="{BB74178C-CC6B-4813-96B6-DA2102AECCF3}" type="pres">
      <dgm:prSet presAssocID="{89308D4A-CD6B-4077-A40F-3383F44E7565}" presName="anchor1" presStyleCnt="0"/>
      <dgm:spPr/>
    </dgm:pt>
    <dgm:pt modelId="{625EE5A0-6564-4931-8EA2-7B35C2E71E15}" type="pres">
      <dgm:prSet presAssocID="{89308D4A-CD6B-4077-A40F-3383F44E7565}" presName="backup1" presStyleCnt="0"/>
      <dgm:spPr/>
    </dgm:pt>
    <dgm:pt modelId="{641A71E3-DD17-439A-8339-68183CCEB8E7}" type="pres">
      <dgm:prSet presAssocID="{89308D4A-CD6B-4077-A40F-3383F44E7565}" presName="preLine1" presStyleLbl="parChTrans1D1" presStyleIdx="13" presStyleCnt="16"/>
      <dgm:spPr/>
    </dgm:pt>
    <dgm:pt modelId="{E58F46B0-9D63-4D24-8862-C5FFCE53433B}" type="pres">
      <dgm:prSet presAssocID="{89308D4A-CD6B-4077-A40F-3383F44E7565}" presName="desTx1" presStyleLbl="revTx" presStyleIdx="0" presStyleCnt="0">
        <dgm:presLayoutVars>
          <dgm:bulletEnabled val="1"/>
        </dgm:presLayoutVars>
      </dgm:prSet>
      <dgm:spPr/>
    </dgm:pt>
    <dgm:pt modelId="{955D5B48-916D-4A96-AF2B-C596BA56212D}" type="pres">
      <dgm:prSet presAssocID="{312BEEAB-29AF-4A77-A822-ABA8A80E4456}" presName="Name11" presStyleLbl="parChTrans1D1" presStyleIdx="14" presStyleCnt="16"/>
      <dgm:spPr/>
    </dgm:pt>
    <dgm:pt modelId="{83BED8DF-D6A6-417C-AF05-BF9F694FF9FB}" type="pres">
      <dgm:prSet presAssocID="{1E14F0E8-635F-43E8-969A-036E3301C90C}" presName="txAndLines1" presStyleCnt="0"/>
      <dgm:spPr/>
    </dgm:pt>
    <dgm:pt modelId="{64E8DF7A-A2FE-4ED7-8832-0B11382C4FA0}" type="pres">
      <dgm:prSet presAssocID="{1E14F0E8-635F-43E8-969A-036E3301C90C}" presName="anchor1" presStyleCnt="0"/>
      <dgm:spPr/>
    </dgm:pt>
    <dgm:pt modelId="{64D43C75-565B-4373-904F-26E6AD6AC2E5}" type="pres">
      <dgm:prSet presAssocID="{1E14F0E8-635F-43E8-969A-036E3301C90C}" presName="backup1" presStyleCnt="0"/>
      <dgm:spPr/>
    </dgm:pt>
    <dgm:pt modelId="{AF46BFF5-1E28-4284-80D5-6979411E64FB}" type="pres">
      <dgm:prSet presAssocID="{1E14F0E8-635F-43E8-969A-036E3301C90C}" presName="preLine1" presStyleLbl="parChTrans1D1" presStyleIdx="15" presStyleCnt="16"/>
      <dgm:spPr/>
    </dgm:pt>
    <dgm:pt modelId="{6731A2DD-3CC3-4B5C-87B6-4F921871546A}" type="pres">
      <dgm:prSet presAssocID="{1E14F0E8-635F-43E8-969A-036E3301C90C}" presName="desTx1" presStyleLbl="revTx" presStyleIdx="0" presStyleCnt="0">
        <dgm:presLayoutVars>
          <dgm:bulletEnabled val="1"/>
        </dgm:presLayoutVars>
      </dgm:prSet>
      <dgm:spPr/>
    </dgm:pt>
  </dgm:ptLst>
  <dgm:cxnLst>
    <dgm:cxn modelId="{A6399A1A-9365-4EF4-8223-117A6CAC4894}" type="presOf" srcId="{CBDC080F-0C57-4874-A609-E2C7F6B853FC}" destId="{60E64BBA-7E03-4318-990D-D8F20449EA72}" srcOrd="0" destOrd="0" presId="urn:microsoft.com/office/officeart/2009/3/layout/SubStepProcess"/>
    <dgm:cxn modelId="{C4D3A41E-BEE6-466F-8EFE-21FEAB299E30}" srcId="{4CBF46E7-B7C8-4F0E-971C-91C5661AA910}" destId="{17000D79-4982-41AB-B9A8-2FFAA3599D07}" srcOrd="1" destOrd="0" parTransId="{94CA4BAF-BE29-4A3A-A7FA-E7C6C72EF4DE}" sibTransId="{426AEC94-BD2D-4D5B-A0C3-2AE8DCB812BE}"/>
    <dgm:cxn modelId="{45963C32-161D-4FC8-9E08-D6DC471CDBB0}" type="presOf" srcId="{15C0FF66-C18D-4894-9862-146733F8A38A}" destId="{D401D070-2104-4169-A62A-C7A402C866D2}" srcOrd="0" destOrd="0" presId="urn:microsoft.com/office/officeart/2009/3/layout/SubStepProcess"/>
    <dgm:cxn modelId="{FABCB845-BC54-4158-9A5A-6CA48CD5F6F6}" type="presOf" srcId="{C7FDC2AD-0184-48EE-95E8-803319DFDDE2}" destId="{9286F662-0C03-4A02-80E5-A7516E3A2CB3}" srcOrd="0" destOrd="0" presId="urn:microsoft.com/office/officeart/2009/3/layout/SubStepProcess"/>
    <dgm:cxn modelId="{C63A344A-E48A-4F7E-80E1-67BFCF06E823}" type="presOf" srcId="{5E06326E-8EA8-43CA-851E-8085AED3E6E4}" destId="{A4240191-C7C3-4D8A-81BA-AD45192D35FA}" srcOrd="0" destOrd="0" presId="urn:microsoft.com/office/officeart/2009/3/layout/SubStepProcess"/>
    <dgm:cxn modelId="{31828F6F-22D5-4153-917E-81766C61C8C9}" type="presOf" srcId="{89308D4A-CD6B-4077-A40F-3383F44E7565}" destId="{E58F46B0-9D63-4D24-8862-C5FFCE53433B}" srcOrd="0" destOrd="0" presId="urn:microsoft.com/office/officeart/2009/3/layout/SubStepProcess"/>
    <dgm:cxn modelId="{DBF29A70-B499-42CD-963F-DD2B5CDFCA54}" srcId="{4CBF46E7-B7C8-4F0E-971C-91C5661AA910}" destId="{43DA821F-8820-43FC-8AF5-EC83C5C12E1C}" srcOrd="0" destOrd="0" parTransId="{0211C520-CAEA-4B98-8A36-04809BA80707}" sibTransId="{02A3EF90-D5B8-419A-96DF-F3481D77AEF7}"/>
    <dgm:cxn modelId="{BB2FCF50-1F56-4163-A86C-0312B2E4E03E}" type="presOf" srcId="{43DA821F-8820-43FC-8AF5-EC83C5C12E1C}" destId="{6FCFC8BD-DDB5-4E53-B7AB-D182C46B92C6}" srcOrd="0" destOrd="0" presId="urn:microsoft.com/office/officeart/2009/3/layout/SubStepProcess"/>
    <dgm:cxn modelId="{27F1B374-46E4-44FC-96B5-2517AFF7E7EA}" srcId="{4CBF46E7-B7C8-4F0E-971C-91C5661AA910}" destId="{1E14F0E8-635F-43E8-969A-036E3301C90C}" srcOrd="7" destOrd="0" parTransId="{312BEEAB-29AF-4A77-A822-ABA8A80E4456}" sibTransId="{6E3B4B0A-8B67-43CB-9C64-A9DD17E87D54}"/>
    <dgm:cxn modelId="{42037F59-79FA-4D44-A0A3-5F297001CBE8}" srcId="{4CBF46E7-B7C8-4F0E-971C-91C5661AA910}" destId="{15C0FF66-C18D-4894-9862-146733F8A38A}" srcOrd="2" destOrd="0" parTransId="{413C22F2-8C10-494F-BDF3-76A6F8A89261}" sibTransId="{540D90C9-DD36-4628-AEF7-F1947F34C1B5}"/>
    <dgm:cxn modelId="{0259B885-33C3-4499-BE42-F2FA8D298C52}" srcId="{4CBF46E7-B7C8-4F0E-971C-91C5661AA910}" destId="{FB387412-7DFA-4F94-8E6C-0D15E7B12525}" srcOrd="4" destOrd="0" parTransId="{8A01D481-19A2-41B0-BB03-FF7678A39337}" sibTransId="{DA97C70E-CC62-4C75-9809-CF087CA28EB1}"/>
    <dgm:cxn modelId="{B299FF8B-1B3A-4362-B1CC-F694E88C698A}" type="presOf" srcId="{4CBF46E7-B7C8-4F0E-971C-91C5661AA910}" destId="{DE77AAB4-FACC-447E-AF30-05AA985451DF}" srcOrd="0" destOrd="0" presId="urn:microsoft.com/office/officeart/2009/3/layout/SubStepProcess"/>
    <dgm:cxn modelId="{1F9AE994-0210-4991-A510-ED230FC5C37D}" type="presOf" srcId="{FB387412-7DFA-4F94-8E6C-0D15E7B12525}" destId="{DFA9932F-8825-44EA-B5A6-43E1BC94D364}" srcOrd="0" destOrd="0" presId="urn:microsoft.com/office/officeart/2009/3/layout/SubStepProcess"/>
    <dgm:cxn modelId="{4CCE969E-10DE-4ADB-AAAC-909A4E2573DC}" srcId="{C7FDC2AD-0184-48EE-95E8-803319DFDDE2}" destId="{4CBF46E7-B7C8-4F0E-971C-91C5661AA910}" srcOrd="0" destOrd="0" parTransId="{B746319F-A218-4F17-BE04-F37DE12F0D93}" sibTransId="{EDE9F7C3-8936-4EC0-9E47-34D03D76560F}"/>
    <dgm:cxn modelId="{D76CCDA7-C2A2-4BC3-841D-13AAF0DC604F}" type="presOf" srcId="{17000D79-4982-41AB-B9A8-2FFAA3599D07}" destId="{5742968B-4828-4F28-8B79-54479BBCF0DF}" srcOrd="0" destOrd="0" presId="urn:microsoft.com/office/officeart/2009/3/layout/SubStepProcess"/>
    <dgm:cxn modelId="{ADA479A9-7F5B-4CB9-9339-4B9A5A4A82DC}" srcId="{4CBF46E7-B7C8-4F0E-971C-91C5661AA910}" destId="{89308D4A-CD6B-4077-A40F-3383F44E7565}" srcOrd="6" destOrd="0" parTransId="{79DC8D19-72EA-4536-A122-76954D1104E5}" sibTransId="{9FD421F6-17B1-4754-828D-554636F65C21}"/>
    <dgm:cxn modelId="{4DDC88CC-E4F3-46D0-85F7-EB917BF21C18}" srcId="{4CBF46E7-B7C8-4F0E-971C-91C5661AA910}" destId="{CBDC080F-0C57-4874-A609-E2C7F6B853FC}" srcOrd="5" destOrd="0" parTransId="{A0F56F5A-C938-48CF-907B-79EE730196A6}" sibTransId="{95CF4E1F-FD52-482F-98AB-D20CC8F7BE5E}"/>
    <dgm:cxn modelId="{817603DB-9F1B-4E05-A1DB-FCB82952FAAD}" srcId="{4CBF46E7-B7C8-4F0E-971C-91C5661AA910}" destId="{5E06326E-8EA8-43CA-851E-8085AED3E6E4}" srcOrd="3" destOrd="0" parTransId="{869B364A-9D99-4958-82B2-F34CD3B4983C}" sibTransId="{6826AF7F-27BC-4486-A677-69D6DAEB228F}"/>
    <dgm:cxn modelId="{78ECCAFE-B6CD-4C8D-8654-CB9646D404A7}" type="presOf" srcId="{1E14F0E8-635F-43E8-969A-036E3301C90C}" destId="{6731A2DD-3CC3-4B5C-87B6-4F921871546A}" srcOrd="0" destOrd="0" presId="urn:microsoft.com/office/officeart/2009/3/layout/SubStepProcess"/>
    <dgm:cxn modelId="{ABB17D78-4C07-4F15-814F-D3B0EB6A278A}" type="presParOf" srcId="{9286F662-0C03-4A02-80E5-A7516E3A2CB3}" destId="{DE77AAB4-FACC-447E-AF30-05AA985451DF}" srcOrd="0" destOrd="0" presId="urn:microsoft.com/office/officeart/2009/3/layout/SubStepProcess"/>
    <dgm:cxn modelId="{9A4F09E2-1E1A-40B9-BE93-505E5E6C125A}" type="presParOf" srcId="{9286F662-0C03-4A02-80E5-A7516E3A2CB3}" destId="{942EB485-DADB-4168-93FA-E8BD4D6A79B6}" srcOrd="1" destOrd="0" presId="urn:microsoft.com/office/officeart/2009/3/layout/SubStepProcess"/>
    <dgm:cxn modelId="{B4C14A00-6EE0-49E5-B5CB-0F1D3BFCD83B}" type="presParOf" srcId="{9286F662-0C03-4A02-80E5-A7516E3A2CB3}" destId="{E0736F7A-4762-4370-AE3D-A88C111405CA}" srcOrd="2" destOrd="0" presId="urn:microsoft.com/office/officeart/2009/3/layout/SubStepProcess"/>
    <dgm:cxn modelId="{36D3AD42-88DB-48C4-93D6-57E66B610DFF}" type="presParOf" srcId="{E0736F7A-4762-4370-AE3D-A88C111405CA}" destId="{7AF87B18-AFB2-4334-96F0-ADADD85D4160}" srcOrd="0" destOrd="0" presId="urn:microsoft.com/office/officeart/2009/3/layout/SubStepProcess"/>
    <dgm:cxn modelId="{F690183E-59B4-4A99-BCB5-D5ED8E26A7FD}" type="presParOf" srcId="{E0736F7A-4762-4370-AE3D-A88C111405CA}" destId="{55ABE0EB-5D97-42A5-8816-6636B38B2B11}" srcOrd="1" destOrd="0" presId="urn:microsoft.com/office/officeart/2009/3/layout/SubStepProcess"/>
    <dgm:cxn modelId="{D76AF823-73E7-46B2-A8BC-E5487EB2040D}" type="presParOf" srcId="{55ABE0EB-5D97-42A5-8816-6636B38B2B11}" destId="{17880E00-3332-4B7C-B0F6-B92B7A03F6D8}" srcOrd="0" destOrd="0" presId="urn:microsoft.com/office/officeart/2009/3/layout/SubStepProcess"/>
    <dgm:cxn modelId="{3AC9013E-B4B6-499A-9739-B42438A675C0}" type="presParOf" srcId="{55ABE0EB-5D97-42A5-8816-6636B38B2B11}" destId="{286AA944-4D13-43E5-93DA-5914C3445C68}" srcOrd="1" destOrd="0" presId="urn:microsoft.com/office/officeart/2009/3/layout/SubStepProcess"/>
    <dgm:cxn modelId="{EAF43910-1CF5-48A4-AA2A-773EF375A5C2}" type="presParOf" srcId="{55ABE0EB-5D97-42A5-8816-6636B38B2B11}" destId="{1D9E9495-BF44-4BA5-954D-361A47CA459D}" srcOrd="2" destOrd="0" presId="urn:microsoft.com/office/officeart/2009/3/layout/SubStepProcess"/>
    <dgm:cxn modelId="{67710ABD-64A4-472C-BC43-7DE9803649FF}" type="presParOf" srcId="{55ABE0EB-5D97-42A5-8816-6636B38B2B11}" destId="{6FCFC8BD-DDB5-4E53-B7AB-D182C46B92C6}" srcOrd="3" destOrd="0" presId="urn:microsoft.com/office/officeart/2009/3/layout/SubStepProcess"/>
    <dgm:cxn modelId="{7C360B2B-9201-44F7-A170-87DA9FA2D115}" type="presParOf" srcId="{E0736F7A-4762-4370-AE3D-A88C111405CA}" destId="{E8B6B495-EF5C-4D51-9943-C51858702015}" srcOrd="2" destOrd="0" presId="urn:microsoft.com/office/officeart/2009/3/layout/SubStepProcess"/>
    <dgm:cxn modelId="{3E7A79AF-5CFE-4DC4-94AB-92C7EDF4207D}" type="presParOf" srcId="{E0736F7A-4762-4370-AE3D-A88C111405CA}" destId="{099F8975-37EC-464B-8DD2-0385F723EAB1}" srcOrd="3" destOrd="0" presId="urn:microsoft.com/office/officeart/2009/3/layout/SubStepProcess"/>
    <dgm:cxn modelId="{7A795737-61C0-415D-91B8-EBEC4B5D8332}" type="presParOf" srcId="{099F8975-37EC-464B-8DD2-0385F723EAB1}" destId="{823073F2-B3F2-40CC-B55D-61973F3C6DD6}" srcOrd="0" destOrd="0" presId="urn:microsoft.com/office/officeart/2009/3/layout/SubStepProcess"/>
    <dgm:cxn modelId="{F10854D1-CA55-4928-9A4C-D250D379834D}" type="presParOf" srcId="{099F8975-37EC-464B-8DD2-0385F723EAB1}" destId="{DEE6C558-B8A0-454D-A533-457FB2C7B2AB}" srcOrd="1" destOrd="0" presId="urn:microsoft.com/office/officeart/2009/3/layout/SubStepProcess"/>
    <dgm:cxn modelId="{D073E032-2941-4512-BDB3-B5C28AA476F0}" type="presParOf" srcId="{099F8975-37EC-464B-8DD2-0385F723EAB1}" destId="{4445D7F4-FE1A-4C46-BB8B-AB868A20EB98}" srcOrd="2" destOrd="0" presId="urn:microsoft.com/office/officeart/2009/3/layout/SubStepProcess"/>
    <dgm:cxn modelId="{4B31FEEA-39F6-4026-B950-350720CCCA21}" type="presParOf" srcId="{099F8975-37EC-464B-8DD2-0385F723EAB1}" destId="{5742968B-4828-4F28-8B79-54479BBCF0DF}" srcOrd="3" destOrd="0" presId="urn:microsoft.com/office/officeart/2009/3/layout/SubStepProcess"/>
    <dgm:cxn modelId="{73249540-0E0B-43CA-BD11-1CFDE2130E02}" type="presParOf" srcId="{E0736F7A-4762-4370-AE3D-A88C111405CA}" destId="{0CD34117-8547-432C-B938-02BE83AF09AC}" srcOrd="4" destOrd="0" presId="urn:microsoft.com/office/officeart/2009/3/layout/SubStepProcess"/>
    <dgm:cxn modelId="{E6941D74-3F56-42A0-A27F-204BF0A0C0B5}" type="presParOf" srcId="{E0736F7A-4762-4370-AE3D-A88C111405CA}" destId="{8554170B-6F7C-4A6C-A7C9-A55B77250C6C}" srcOrd="5" destOrd="0" presId="urn:microsoft.com/office/officeart/2009/3/layout/SubStepProcess"/>
    <dgm:cxn modelId="{3B81E902-A80D-4804-A494-308A23B139B9}" type="presParOf" srcId="{8554170B-6F7C-4A6C-A7C9-A55B77250C6C}" destId="{E6A49A4A-7C8E-4F7C-B6C5-9F321411BA20}" srcOrd="0" destOrd="0" presId="urn:microsoft.com/office/officeart/2009/3/layout/SubStepProcess"/>
    <dgm:cxn modelId="{9AAF82DD-DF40-4A7D-98DB-0887C8054155}" type="presParOf" srcId="{8554170B-6F7C-4A6C-A7C9-A55B77250C6C}" destId="{CB4D17FA-BDE2-46D9-824D-DB24A8B98B51}" srcOrd="1" destOrd="0" presId="urn:microsoft.com/office/officeart/2009/3/layout/SubStepProcess"/>
    <dgm:cxn modelId="{48D9601B-1D16-4269-B85F-D31BDB5E0BE6}" type="presParOf" srcId="{8554170B-6F7C-4A6C-A7C9-A55B77250C6C}" destId="{C9F96301-C03B-4162-8745-9478BDCDFBDE}" srcOrd="2" destOrd="0" presId="urn:microsoft.com/office/officeart/2009/3/layout/SubStepProcess"/>
    <dgm:cxn modelId="{CA09DC67-5ABB-4764-AC01-ADE68F6F1E59}" type="presParOf" srcId="{8554170B-6F7C-4A6C-A7C9-A55B77250C6C}" destId="{D401D070-2104-4169-A62A-C7A402C866D2}" srcOrd="3" destOrd="0" presId="urn:microsoft.com/office/officeart/2009/3/layout/SubStepProcess"/>
    <dgm:cxn modelId="{DD690BEC-0BE3-4074-B3FA-19BC44CAEFC0}" type="presParOf" srcId="{E0736F7A-4762-4370-AE3D-A88C111405CA}" destId="{C500BF8A-C82F-450D-BFA5-61E7CE454686}" srcOrd="6" destOrd="0" presId="urn:microsoft.com/office/officeart/2009/3/layout/SubStepProcess"/>
    <dgm:cxn modelId="{0C637E76-D4A1-415A-BD44-D4FCB65A4739}" type="presParOf" srcId="{E0736F7A-4762-4370-AE3D-A88C111405CA}" destId="{C56C8DB2-576A-48CB-8333-22EAAB227AF8}" srcOrd="7" destOrd="0" presId="urn:microsoft.com/office/officeart/2009/3/layout/SubStepProcess"/>
    <dgm:cxn modelId="{EF41AFB3-7991-4DD7-823A-F235D76C0BE6}" type="presParOf" srcId="{C56C8DB2-576A-48CB-8333-22EAAB227AF8}" destId="{E4EA123A-F7AA-41DC-B619-6D4DF008B925}" srcOrd="0" destOrd="0" presId="urn:microsoft.com/office/officeart/2009/3/layout/SubStepProcess"/>
    <dgm:cxn modelId="{2589391E-24B0-41D3-BF2B-8A9414B868DA}" type="presParOf" srcId="{C56C8DB2-576A-48CB-8333-22EAAB227AF8}" destId="{B6854ED1-36F1-4102-A05D-322F1A2E0270}" srcOrd="1" destOrd="0" presId="urn:microsoft.com/office/officeart/2009/3/layout/SubStepProcess"/>
    <dgm:cxn modelId="{722CB745-BCC5-498B-8FA8-D15D19186823}" type="presParOf" srcId="{C56C8DB2-576A-48CB-8333-22EAAB227AF8}" destId="{B6559CA1-8B9D-4063-B493-46A8DCB6DDE5}" srcOrd="2" destOrd="0" presId="urn:microsoft.com/office/officeart/2009/3/layout/SubStepProcess"/>
    <dgm:cxn modelId="{B45DA093-EA71-48F1-8B5A-F81EF38CE73C}" type="presParOf" srcId="{C56C8DB2-576A-48CB-8333-22EAAB227AF8}" destId="{A4240191-C7C3-4D8A-81BA-AD45192D35FA}" srcOrd="3" destOrd="0" presId="urn:microsoft.com/office/officeart/2009/3/layout/SubStepProcess"/>
    <dgm:cxn modelId="{6C47596F-401D-40EC-9FA4-9B9F1D513EFC}" type="presParOf" srcId="{E0736F7A-4762-4370-AE3D-A88C111405CA}" destId="{FAE90678-3660-46FF-8570-F19495744310}" srcOrd="8" destOrd="0" presId="urn:microsoft.com/office/officeart/2009/3/layout/SubStepProcess"/>
    <dgm:cxn modelId="{F11764DD-1CF9-4CA2-B8EA-FC983A205821}" type="presParOf" srcId="{E0736F7A-4762-4370-AE3D-A88C111405CA}" destId="{C0121539-6130-473A-B05B-13C8679AEACC}" srcOrd="9" destOrd="0" presId="urn:microsoft.com/office/officeart/2009/3/layout/SubStepProcess"/>
    <dgm:cxn modelId="{FD597650-76E2-415A-ACA1-EA12FD78CA2A}" type="presParOf" srcId="{C0121539-6130-473A-B05B-13C8679AEACC}" destId="{ABF2B469-27CF-4279-BE8C-41A285AA33E9}" srcOrd="0" destOrd="0" presId="urn:microsoft.com/office/officeart/2009/3/layout/SubStepProcess"/>
    <dgm:cxn modelId="{3B2E6340-CE0D-470D-BB5C-DA2ED3C03A86}" type="presParOf" srcId="{C0121539-6130-473A-B05B-13C8679AEACC}" destId="{8F6DC7EE-39AE-4626-BED2-8F0CD5B034D4}" srcOrd="1" destOrd="0" presId="urn:microsoft.com/office/officeart/2009/3/layout/SubStepProcess"/>
    <dgm:cxn modelId="{5A4E4565-F2A0-401F-9A69-A4056D6397B8}" type="presParOf" srcId="{C0121539-6130-473A-B05B-13C8679AEACC}" destId="{547DDB66-34D7-48B8-B49D-DEA7F3B02384}" srcOrd="2" destOrd="0" presId="urn:microsoft.com/office/officeart/2009/3/layout/SubStepProcess"/>
    <dgm:cxn modelId="{15FB5CBE-89B2-4FFF-AFA4-510A6F4FD609}" type="presParOf" srcId="{C0121539-6130-473A-B05B-13C8679AEACC}" destId="{DFA9932F-8825-44EA-B5A6-43E1BC94D364}" srcOrd="3" destOrd="0" presId="urn:microsoft.com/office/officeart/2009/3/layout/SubStepProcess"/>
    <dgm:cxn modelId="{11EF1EC4-6DF2-4201-8DD7-9A49E759A833}" type="presParOf" srcId="{E0736F7A-4762-4370-AE3D-A88C111405CA}" destId="{01CEC9F1-5CDD-4302-8727-8D83B95487B2}" srcOrd="10" destOrd="0" presId="urn:microsoft.com/office/officeart/2009/3/layout/SubStepProcess"/>
    <dgm:cxn modelId="{48C480E2-5238-4B02-B7BC-F32DA534628B}" type="presParOf" srcId="{E0736F7A-4762-4370-AE3D-A88C111405CA}" destId="{9B0319F5-FC08-49C9-8104-09D70F6A6FA1}" srcOrd="11" destOrd="0" presId="urn:microsoft.com/office/officeart/2009/3/layout/SubStepProcess"/>
    <dgm:cxn modelId="{32E6C0CF-8BC4-4A03-9CCF-2C9DF9634091}" type="presParOf" srcId="{9B0319F5-FC08-49C9-8104-09D70F6A6FA1}" destId="{9DA2834A-69C9-4B8D-B22F-D70338BE5C57}" srcOrd="0" destOrd="0" presId="urn:microsoft.com/office/officeart/2009/3/layout/SubStepProcess"/>
    <dgm:cxn modelId="{EC6DB9DF-D183-4A70-8839-223C74DCB69C}" type="presParOf" srcId="{9B0319F5-FC08-49C9-8104-09D70F6A6FA1}" destId="{A52EE263-C94C-4520-AAF3-54C214124F60}" srcOrd="1" destOrd="0" presId="urn:microsoft.com/office/officeart/2009/3/layout/SubStepProcess"/>
    <dgm:cxn modelId="{13E7AFA7-B28D-4D79-9528-0309D001EC70}" type="presParOf" srcId="{9B0319F5-FC08-49C9-8104-09D70F6A6FA1}" destId="{A02DF97F-2B9E-4E6C-A83B-7B5D9EA2E06C}" srcOrd="2" destOrd="0" presId="urn:microsoft.com/office/officeart/2009/3/layout/SubStepProcess"/>
    <dgm:cxn modelId="{7C575C39-5495-4E81-8F68-E7D77854FC15}" type="presParOf" srcId="{9B0319F5-FC08-49C9-8104-09D70F6A6FA1}" destId="{60E64BBA-7E03-4318-990D-D8F20449EA72}" srcOrd="3" destOrd="0" presId="urn:microsoft.com/office/officeart/2009/3/layout/SubStepProcess"/>
    <dgm:cxn modelId="{E6F74C50-317E-47DF-BF0C-2404423A70DA}" type="presParOf" srcId="{E0736F7A-4762-4370-AE3D-A88C111405CA}" destId="{7DFB524D-454C-4977-A10E-4D09B51436C0}" srcOrd="12" destOrd="0" presId="urn:microsoft.com/office/officeart/2009/3/layout/SubStepProcess"/>
    <dgm:cxn modelId="{98D63FF2-41B8-4F5F-AF93-53519745B9D9}" type="presParOf" srcId="{E0736F7A-4762-4370-AE3D-A88C111405CA}" destId="{E99E19B3-C532-4DE9-A0E2-AE441A44E615}" srcOrd="13" destOrd="0" presId="urn:microsoft.com/office/officeart/2009/3/layout/SubStepProcess"/>
    <dgm:cxn modelId="{6056A990-1332-47D1-9B0F-720F40D4BA33}" type="presParOf" srcId="{E99E19B3-C532-4DE9-A0E2-AE441A44E615}" destId="{BB74178C-CC6B-4813-96B6-DA2102AECCF3}" srcOrd="0" destOrd="0" presId="urn:microsoft.com/office/officeart/2009/3/layout/SubStepProcess"/>
    <dgm:cxn modelId="{10273315-ADCE-40F8-9DEF-3904540C1392}" type="presParOf" srcId="{E99E19B3-C532-4DE9-A0E2-AE441A44E615}" destId="{625EE5A0-6564-4931-8EA2-7B35C2E71E15}" srcOrd="1" destOrd="0" presId="urn:microsoft.com/office/officeart/2009/3/layout/SubStepProcess"/>
    <dgm:cxn modelId="{9AD3A639-8F5C-4885-9B10-7F6ECAC2F47D}" type="presParOf" srcId="{E99E19B3-C532-4DE9-A0E2-AE441A44E615}" destId="{641A71E3-DD17-439A-8339-68183CCEB8E7}" srcOrd="2" destOrd="0" presId="urn:microsoft.com/office/officeart/2009/3/layout/SubStepProcess"/>
    <dgm:cxn modelId="{EB15621D-AF0B-40FD-95A9-1BD53D3E7954}" type="presParOf" srcId="{E99E19B3-C532-4DE9-A0E2-AE441A44E615}" destId="{E58F46B0-9D63-4D24-8862-C5FFCE53433B}" srcOrd="3" destOrd="0" presId="urn:microsoft.com/office/officeart/2009/3/layout/SubStepProcess"/>
    <dgm:cxn modelId="{9AFEC136-5CD6-41BF-8700-B598C0690A41}" type="presParOf" srcId="{E0736F7A-4762-4370-AE3D-A88C111405CA}" destId="{955D5B48-916D-4A96-AF2B-C596BA56212D}" srcOrd="14" destOrd="0" presId="urn:microsoft.com/office/officeart/2009/3/layout/SubStepProcess"/>
    <dgm:cxn modelId="{555E3742-C6CB-470E-89E7-CD9B5D6B4B99}" type="presParOf" srcId="{E0736F7A-4762-4370-AE3D-A88C111405CA}" destId="{83BED8DF-D6A6-417C-AF05-BF9F694FF9FB}" srcOrd="15" destOrd="0" presId="urn:microsoft.com/office/officeart/2009/3/layout/SubStepProcess"/>
    <dgm:cxn modelId="{C972234A-2854-42BE-B274-F9A9A37EEC50}" type="presParOf" srcId="{83BED8DF-D6A6-417C-AF05-BF9F694FF9FB}" destId="{64E8DF7A-A2FE-4ED7-8832-0B11382C4FA0}" srcOrd="0" destOrd="0" presId="urn:microsoft.com/office/officeart/2009/3/layout/SubStepProcess"/>
    <dgm:cxn modelId="{AB26F1E6-3BDC-4271-A651-B9EA88FEA76E}" type="presParOf" srcId="{83BED8DF-D6A6-417C-AF05-BF9F694FF9FB}" destId="{64D43C75-565B-4373-904F-26E6AD6AC2E5}" srcOrd="1" destOrd="0" presId="urn:microsoft.com/office/officeart/2009/3/layout/SubStepProcess"/>
    <dgm:cxn modelId="{39FCB4B7-987A-40E8-8A08-5E82D34B0C94}" type="presParOf" srcId="{83BED8DF-D6A6-417C-AF05-BF9F694FF9FB}" destId="{AF46BFF5-1E28-4284-80D5-6979411E64FB}" srcOrd="2" destOrd="0" presId="urn:microsoft.com/office/officeart/2009/3/layout/SubStepProcess"/>
    <dgm:cxn modelId="{A596309B-1B5A-4884-A258-F24E1F11025D}" type="presParOf" srcId="{83BED8DF-D6A6-417C-AF05-BF9F694FF9FB}" destId="{6731A2DD-3CC3-4B5C-87B6-4F921871546A}" srcOrd="3" destOrd="0" presId="urn:microsoft.com/office/officeart/2009/3/layout/SubSte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BC91FF-D904-49A7-AF08-6148ECE897AE}" type="doc">
      <dgm:prSet loTypeId="urn:microsoft.com/office/officeart/2005/8/layout/hierarchy3" loCatId="list" qsTypeId="urn:microsoft.com/office/officeart/2005/8/quickstyle/simple1#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5116512-1154-4329-BB39-EDFAE2125E81}">
      <dgm:prSet phldrT="[Текст]" custT="1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pPr algn="just"/>
          <a:r>
            <a:rPr lang="uk-UA" sz="16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Прем’єр-міністр і </a:t>
          </a:r>
          <a:r>
            <a:rPr lang="uk-UA" sz="1600" b="1" dirty="0" err="1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віце-прем</a:t>
          </a:r>
          <a:r>
            <a:rPr lang="en-US" sz="16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’</a:t>
          </a:r>
          <a:r>
            <a:rPr lang="uk-UA" sz="1600" b="1" dirty="0" err="1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єр-міністр</a:t>
          </a:r>
          <a:r>
            <a:rPr lang="uk-UA" sz="1600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uk-UA" sz="1400" b="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Шкільного парламенту </a:t>
          </a:r>
          <a:r>
            <a:rPr lang="uk-UA" sz="14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– кандидати на пост президента учнівського самоврядування, які зайняли на виборах відповідно друге і третє місця, стають заступниками президента учнівського самоврядування і за його відсутності  виконують його функції. </a:t>
          </a:r>
          <a:r>
            <a:rPr lang="uk-UA" sz="14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Прем</a:t>
          </a:r>
          <a:r>
            <a:rPr lang="en-US" sz="14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’</a:t>
          </a:r>
          <a:r>
            <a:rPr lang="uk-UA" sz="14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єр-міністр</a:t>
          </a:r>
          <a:r>
            <a:rPr lang="uk-UA" sz="14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і віце-прем’єр-міністр виконують функції: допомагають президенту школи у виконанні, контролі, організації та керуванні роботи учнівського самоврядування.</a:t>
          </a:r>
          <a:endParaRPr lang="ru-RU" sz="1400" dirty="0">
            <a:solidFill>
              <a:schemeClr val="tx1"/>
            </a:solidFill>
          </a:endParaRPr>
        </a:p>
      </dgm:t>
    </dgm:pt>
    <dgm:pt modelId="{CDE8CB58-9CFF-45D6-B362-751697E137F6}" type="parTrans" cxnId="{98C8462A-543E-438E-A292-4EB6C7FB3997}">
      <dgm:prSet/>
      <dgm:spPr/>
      <dgm:t>
        <a:bodyPr/>
        <a:lstStyle/>
        <a:p>
          <a:endParaRPr lang="ru-RU"/>
        </a:p>
      </dgm:t>
    </dgm:pt>
    <dgm:pt modelId="{AF22D44D-7895-4480-AC82-55E406F628B0}" type="sibTrans" cxnId="{98C8462A-543E-438E-A292-4EB6C7FB3997}">
      <dgm:prSet/>
      <dgm:spPr/>
      <dgm:t>
        <a:bodyPr/>
        <a:lstStyle/>
        <a:p>
          <a:endParaRPr lang="ru-RU"/>
        </a:p>
      </dgm:t>
    </dgm:pt>
    <dgm:pt modelId="{E5C4D55C-2E79-4C9B-B312-ACB376F52DE5}" type="pres">
      <dgm:prSet presAssocID="{4FBC91FF-D904-49A7-AF08-6148ECE897A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6413C00-42FD-4F16-9AB5-1FD403E7BA3A}" type="pres">
      <dgm:prSet presAssocID="{35116512-1154-4329-BB39-EDFAE2125E81}" presName="root" presStyleCnt="0"/>
      <dgm:spPr/>
    </dgm:pt>
    <dgm:pt modelId="{DD3F8C40-08AC-4421-992B-24B4D3B3D516}" type="pres">
      <dgm:prSet presAssocID="{35116512-1154-4329-BB39-EDFAE2125E81}" presName="rootComposite" presStyleCnt="0"/>
      <dgm:spPr/>
    </dgm:pt>
    <dgm:pt modelId="{DBE4FD1F-5975-4810-9E66-13B1160070DD}" type="pres">
      <dgm:prSet presAssocID="{35116512-1154-4329-BB39-EDFAE2125E81}" presName="rootText" presStyleLbl="node1" presStyleIdx="0" presStyleCnt="1" custScaleX="94591" custScaleY="42343" custLinFactNeighborX="1841" custLinFactNeighborY="53049"/>
      <dgm:spPr/>
    </dgm:pt>
    <dgm:pt modelId="{8F5C7791-031D-4D38-9ED9-F3AF2855EBA2}" type="pres">
      <dgm:prSet presAssocID="{35116512-1154-4329-BB39-EDFAE2125E81}" presName="rootConnector" presStyleLbl="node1" presStyleIdx="0" presStyleCnt="1"/>
      <dgm:spPr/>
    </dgm:pt>
    <dgm:pt modelId="{8411337F-65E0-4B11-8666-B76F27E77E8D}" type="pres">
      <dgm:prSet presAssocID="{35116512-1154-4329-BB39-EDFAE2125E81}" presName="childShape" presStyleCnt="0"/>
      <dgm:spPr/>
    </dgm:pt>
  </dgm:ptLst>
  <dgm:cxnLst>
    <dgm:cxn modelId="{98C8462A-543E-438E-A292-4EB6C7FB3997}" srcId="{4FBC91FF-D904-49A7-AF08-6148ECE897AE}" destId="{35116512-1154-4329-BB39-EDFAE2125E81}" srcOrd="0" destOrd="0" parTransId="{CDE8CB58-9CFF-45D6-B362-751697E137F6}" sibTransId="{AF22D44D-7895-4480-AC82-55E406F628B0}"/>
    <dgm:cxn modelId="{DE164568-9CE2-497B-848B-F3F38FE97623}" type="presOf" srcId="{35116512-1154-4329-BB39-EDFAE2125E81}" destId="{8F5C7791-031D-4D38-9ED9-F3AF2855EBA2}" srcOrd="1" destOrd="0" presId="urn:microsoft.com/office/officeart/2005/8/layout/hierarchy3"/>
    <dgm:cxn modelId="{9F5D4BAA-D335-4C1B-A004-139F50AD6370}" type="presOf" srcId="{35116512-1154-4329-BB39-EDFAE2125E81}" destId="{DBE4FD1F-5975-4810-9E66-13B1160070DD}" srcOrd="0" destOrd="0" presId="urn:microsoft.com/office/officeart/2005/8/layout/hierarchy3"/>
    <dgm:cxn modelId="{E6AEE2DF-73DD-4DEE-90EA-455336756505}" type="presOf" srcId="{4FBC91FF-D904-49A7-AF08-6148ECE897AE}" destId="{E5C4D55C-2E79-4C9B-B312-ACB376F52DE5}" srcOrd="0" destOrd="0" presId="urn:microsoft.com/office/officeart/2005/8/layout/hierarchy3"/>
    <dgm:cxn modelId="{7C149DC0-A218-46D2-B655-6B0E60918579}" type="presParOf" srcId="{E5C4D55C-2E79-4C9B-B312-ACB376F52DE5}" destId="{E6413C00-42FD-4F16-9AB5-1FD403E7BA3A}" srcOrd="0" destOrd="0" presId="urn:microsoft.com/office/officeart/2005/8/layout/hierarchy3"/>
    <dgm:cxn modelId="{DE841A08-9D87-4DB3-A1EB-DB25C1CC1CF9}" type="presParOf" srcId="{E6413C00-42FD-4F16-9AB5-1FD403E7BA3A}" destId="{DD3F8C40-08AC-4421-992B-24B4D3B3D516}" srcOrd="0" destOrd="0" presId="urn:microsoft.com/office/officeart/2005/8/layout/hierarchy3"/>
    <dgm:cxn modelId="{92F05CFB-98E8-4D6C-A5FD-B2700D99395A}" type="presParOf" srcId="{DD3F8C40-08AC-4421-992B-24B4D3B3D516}" destId="{DBE4FD1F-5975-4810-9E66-13B1160070DD}" srcOrd="0" destOrd="0" presId="urn:microsoft.com/office/officeart/2005/8/layout/hierarchy3"/>
    <dgm:cxn modelId="{1F12CA3A-FD91-4A26-904A-30797DE1825F}" type="presParOf" srcId="{DD3F8C40-08AC-4421-992B-24B4D3B3D516}" destId="{8F5C7791-031D-4D38-9ED9-F3AF2855EBA2}" srcOrd="1" destOrd="0" presId="urn:microsoft.com/office/officeart/2005/8/layout/hierarchy3"/>
    <dgm:cxn modelId="{59D8F91E-949A-4118-9F14-A4E2D416DE3C}" type="presParOf" srcId="{E6413C00-42FD-4F16-9AB5-1FD403E7BA3A}" destId="{8411337F-65E0-4B11-8666-B76F27E77E8D}" srcOrd="1" destOrd="0" presId="urn:microsoft.com/office/officeart/2005/8/layout/hierarchy3"/>
  </dgm:cxnLst>
  <dgm:bg>
    <a:noFill/>
  </dgm:bg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8AC50-5E92-4326-B361-CF103D28E121}">
      <dsp:nvSpPr>
        <dsp:cNvPr id="0" name=""/>
        <dsp:cNvSpPr/>
      </dsp:nvSpPr>
      <dsp:spPr>
        <a:xfrm rot="10800000" flipV="1">
          <a:off x="512953" y="137095"/>
          <a:ext cx="42335" cy="827893"/>
        </a:xfrm>
        <a:prstGeom prst="rect">
          <a:avLst/>
        </a:prstGeom>
        <a:solidFill>
          <a:schemeClr val="accent2"/>
        </a:solidFill>
        <a:ln w="34925" cap="flat" cmpd="sng" algn="in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2857E396-9389-4CEB-A54F-1B54172D4BCF}">
      <dsp:nvSpPr>
        <dsp:cNvPr id="0" name=""/>
        <dsp:cNvSpPr/>
      </dsp:nvSpPr>
      <dsp:spPr>
        <a:xfrm>
          <a:off x="3168365" y="2901967"/>
          <a:ext cx="4587551" cy="294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u="sng" kern="1200" dirty="0">
              <a:ln w="3175"/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Метою</a:t>
          </a:r>
          <a:r>
            <a:rPr lang="uk-UA" sz="2800" b="1" u="none" kern="1200" dirty="0">
              <a:ln w="3175"/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uk-UA" sz="2400" b="1" kern="1200" dirty="0">
              <a:ln w="3175"/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учнівського самоврядування є </a:t>
          </a:r>
          <a:r>
            <a:rPr lang="uk-UA" sz="2400" b="1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розвиток та саморозвиток комунікативних, організаторських і лідерських якостей особистості, її творчого потенціалу, самореалізація          у громадському житті</a:t>
          </a:r>
          <a:r>
            <a:rPr lang="uk-UA" sz="2800" kern="1200" dirty="0">
              <a:solidFill>
                <a:srgbClr val="002060"/>
              </a:solidFill>
            </a:rPr>
            <a:t>.</a:t>
          </a:r>
          <a:endParaRPr lang="ru-RU" sz="2800" b="1" kern="1200" dirty="0">
            <a:ln w="3175"/>
            <a:solidFill>
              <a:srgbClr val="002060"/>
            </a:solidFill>
          </a:endParaRPr>
        </a:p>
      </dsp:txBody>
      <dsp:txXfrm>
        <a:off x="3168365" y="2901967"/>
        <a:ext cx="4587551" cy="2945337"/>
      </dsp:txXfrm>
    </dsp:sp>
    <dsp:sp modelId="{A1A0482F-DC13-41C7-AD67-E6FB5B5DD12C}">
      <dsp:nvSpPr>
        <dsp:cNvPr id="0" name=""/>
        <dsp:cNvSpPr/>
      </dsp:nvSpPr>
      <dsp:spPr>
        <a:xfrm>
          <a:off x="3106711" y="2901979"/>
          <a:ext cx="1058379" cy="1058652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443E1DF-93C4-40A5-BF83-77F4DF2FCFB0}">
      <dsp:nvSpPr>
        <dsp:cNvPr id="0" name=""/>
        <dsp:cNvSpPr/>
      </dsp:nvSpPr>
      <dsp:spPr>
        <a:xfrm rot="5400000">
          <a:off x="6840622" y="2902116"/>
          <a:ext cx="1058652" cy="105837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2944118"/>
            <a:satOff val="9586"/>
            <a:lumOff val="3333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0B4471C-25F5-47F7-BF49-EFB15769710B}">
      <dsp:nvSpPr>
        <dsp:cNvPr id="0" name=""/>
        <dsp:cNvSpPr/>
      </dsp:nvSpPr>
      <dsp:spPr>
        <a:xfrm rot="16200000">
          <a:off x="3168214" y="4990344"/>
          <a:ext cx="1058652" cy="1058379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5888237"/>
            <a:satOff val="19172"/>
            <a:lumOff val="6667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C63765C-26AB-4034-8D69-1F365E9E7BEC}">
      <dsp:nvSpPr>
        <dsp:cNvPr id="0" name=""/>
        <dsp:cNvSpPr/>
      </dsp:nvSpPr>
      <dsp:spPr>
        <a:xfrm rot="10800000">
          <a:off x="6912771" y="4918197"/>
          <a:ext cx="1058379" cy="1058652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8832355"/>
            <a:satOff val="28758"/>
            <a:lumOff val="10000"/>
            <a:alphaOff val="0"/>
          </a:schemeClr>
        </a:solidFill>
        <a:ln w="190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395D6D-30A3-4767-B585-74B81FB8E3A4}">
      <dsp:nvSpPr>
        <dsp:cNvPr id="0" name=""/>
        <dsp:cNvSpPr/>
      </dsp:nvSpPr>
      <dsp:spPr>
        <a:xfrm>
          <a:off x="0" y="0"/>
          <a:ext cx="6518426" cy="852231"/>
        </a:xfrm>
        <a:prstGeom prst="homePlate">
          <a:avLst/>
        </a:prstGeom>
        <a:solidFill>
          <a:schemeClr val="bg1"/>
        </a:solidFill>
        <a:ln w="34925" cap="flat" cmpd="sng" algn="in">
          <a:solidFill>
            <a:srgbClr val="FF0000"/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45364" tIns="122682" rIns="61341" bIns="122682" numCol="1" spcCol="1270" anchor="ctr" anchorCtr="0">
          <a:noAutofit/>
          <a:scene3d>
            <a:camera prst="orthographicFront"/>
            <a:lightRig rig="soft" dir="tl">
              <a:rot lat="0" lon="0" rev="0"/>
            </a:lightRig>
          </a:scene3d>
          <a:sp3d contourW="25400" prstMaterial="matte">
            <a:bevelT w="25400" h="55880" prst="artDeco"/>
            <a:contourClr>
              <a:schemeClr val="accent2">
                <a:tint val="20000"/>
              </a:schemeClr>
            </a:contourClr>
          </a:sp3d>
        </a:bodyPr>
        <a:lstStyle/>
        <a:p>
          <a:pPr marL="0" lvl="0" indent="0" algn="ctr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b="1" i="0" kern="1200" spc="600" dirty="0" err="1">
              <a:solidFill>
                <a:srgbClr val="FF0000"/>
              </a:solidFill>
              <a:effectLst>
                <a:glow rad="101600">
                  <a:schemeClr val="accent6">
                    <a:lumMod val="20000"/>
                    <a:lumOff val="80000"/>
                    <a:alpha val="5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Завдання</a:t>
          </a:r>
          <a:r>
            <a:rPr lang="ru-RU" sz="4600" b="1" i="0" kern="1200" spc="600" dirty="0">
              <a:solidFill>
                <a:srgbClr val="FF0000"/>
              </a:solidFill>
              <a:effectLst>
                <a:glow rad="101600">
                  <a:schemeClr val="accent6">
                    <a:lumMod val="20000"/>
                    <a:lumOff val="80000"/>
                    <a:alpha val="5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</a:p>
      </dsp:txBody>
      <dsp:txXfrm>
        <a:off x="0" y="0"/>
        <a:ext cx="6305368" cy="8522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AD28F-1911-4316-8BE8-CED68D0CE110}">
      <dsp:nvSpPr>
        <dsp:cNvPr id="0" name=""/>
        <dsp:cNvSpPr/>
      </dsp:nvSpPr>
      <dsp:spPr>
        <a:xfrm>
          <a:off x="-6059465" y="-780061"/>
          <a:ext cx="7091971" cy="7403743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6350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7B3FB-B956-4E5A-8A3A-319BBEE210BA}">
      <dsp:nvSpPr>
        <dsp:cNvPr id="0" name=""/>
        <dsp:cNvSpPr/>
      </dsp:nvSpPr>
      <dsp:spPr>
        <a:xfrm>
          <a:off x="528003" y="5603"/>
          <a:ext cx="6740692" cy="78597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solidFill>
            <a:srgbClr val="00CC9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6799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– створення учнівського самоврядування як системи, що забезпечує позитивну соціалізацію дітей та молоді, самореалізацію особистості відповідно до її інтересів та суспільних вимог;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528003" y="5603"/>
        <a:ext cx="6740692" cy="785978"/>
      </dsp:txXfrm>
    </dsp:sp>
    <dsp:sp modelId="{53CA260D-A916-44A5-B6FB-81523167D3E4}">
      <dsp:nvSpPr>
        <dsp:cNvPr id="0" name=""/>
        <dsp:cNvSpPr/>
      </dsp:nvSpPr>
      <dsp:spPr>
        <a:xfrm>
          <a:off x="0" y="77203"/>
          <a:ext cx="624879" cy="624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rgbClr val="00CC9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06F6E7-81E7-4525-AF83-215E7FF60778}">
      <dsp:nvSpPr>
        <dsp:cNvPr id="0" name=""/>
        <dsp:cNvSpPr/>
      </dsp:nvSpPr>
      <dsp:spPr>
        <a:xfrm>
          <a:off x="813781" y="863018"/>
          <a:ext cx="7045531" cy="499903"/>
        </a:xfrm>
        <a:prstGeom prst="rect">
          <a:avLst/>
        </a:prstGeom>
        <a:gradFill rotWithShape="0">
          <a:gsLst>
            <a:gs pos="0">
              <a:schemeClr val="accent5">
                <a:hueOff val="1472059"/>
                <a:satOff val="4793"/>
                <a:lumOff val="166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1472059"/>
                <a:satOff val="4793"/>
                <a:lumOff val="166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1472059"/>
                <a:satOff val="4793"/>
                <a:lumOff val="166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solidFill>
            <a:srgbClr val="00CC9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679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– забезпечення й захист прав, інтересів дітей та учнівської молоді;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813781" y="863018"/>
        <a:ext cx="7045531" cy="499903"/>
      </dsp:txXfrm>
    </dsp:sp>
    <dsp:sp modelId="{B246B4E2-1071-4F89-8A8D-4BDA77797B08}">
      <dsp:nvSpPr>
        <dsp:cNvPr id="0" name=""/>
        <dsp:cNvSpPr/>
      </dsp:nvSpPr>
      <dsp:spPr>
        <a:xfrm>
          <a:off x="385119" y="791580"/>
          <a:ext cx="624879" cy="624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rgbClr val="00CC9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9D6D4-03D1-4D57-ABDE-A56708907CDD}">
      <dsp:nvSpPr>
        <dsp:cNvPr id="0" name=""/>
        <dsp:cNvSpPr/>
      </dsp:nvSpPr>
      <dsp:spPr>
        <a:xfrm>
          <a:off x="1028069" y="1505799"/>
          <a:ext cx="6797449" cy="643106"/>
        </a:xfrm>
        <a:prstGeom prst="rect">
          <a:avLst/>
        </a:prstGeom>
        <a:gradFill rotWithShape="0">
          <a:gsLst>
            <a:gs pos="0">
              <a:schemeClr val="accent5">
                <a:hueOff val="2944118"/>
                <a:satOff val="9586"/>
                <a:lumOff val="333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2944118"/>
                <a:satOff val="9586"/>
                <a:lumOff val="333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2944118"/>
                <a:satOff val="9586"/>
                <a:lumOff val="333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solidFill>
            <a:srgbClr val="00CC9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6799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– створення умов для формування, розвитку й саморозвитку активної, </a:t>
          </a:r>
          <a:r>
            <a:rPr lang="uk-UA" sz="1400" kern="1200" dirty="0" err="1">
              <a:solidFill>
                <a:schemeClr val="tx1"/>
              </a:solidFill>
            </a:rPr>
            <a:t>гуманістично</a:t>
          </a:r>
          <a:r>
            <a:rPr lang="uk-UA" sz="1400" kern="1200" dirty="0">
              <a:solidFill>
                <a:schemeClr val="tx1"/>
              </a:solidFill>
            </a:rPr>
            <a:t> спрямованої особистості з глибоко усвідомленою громадянською позицією, почуттям національної свідомості;</a:t>
          </a:r>
          <a:endParaRPr lang="ru-RU" sz="1100" kern="1200" dirty="0">
            <a:solidFill>
              <a:schemeClr val="tx1"/>
            </a:solidFill>
          </a:endParaRPr>
        </a:p>
      </dsp:txBody>
      <dsp:txXfrm>
        <a:off x="1028069" y="1505799"/>
        <a:ext cx="6797449" cy="643106"/>
      </dsp:txXfrm>
    </dsp:sp>
    <dsp:sp modelId="{48DE36D6-930A-482A-A858-5BFBA3E16E73}">
      <dsp:nvSpPr>
        <dsp:cNvPr id="0" name=""/>
        <dsp:cNvSpPr/>
      </dsp:nvSpPr>
      <dsp:spPr>
        <a:xfrm>
          <a:off x="599432" y="1505958"/>
          <a:ext cx="624879" cy="624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rgbClr val="00CC9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016F3-2977-4A09-9439-1471B44DF2E6}">
      <dsp:nvSpPr>
        <dsp:cNvPr id="0" name=""/>
        <dsp:cNvSpPr/>
      </dsp:nvSpPr>
      <dsp:spPr>
        <a:xfrm>
          <a:off x="1170912" y="2363219"/>
          <a:ext cx="6718239" cy="499903"/>
        </a:xfrm>
        <a:prstGeom prst="rect">
          <a:avLst/>
        </a:prstGeom>
        <a:gradFill rotWithShape="1">
          <a:gsLst>
            <a:gs pos="0">
              <a:schemeClr val="accent6">
                <a:tint val="94000"/>
                <a:satMod val="103000"/>
                <a:lumMod val="102000"/>
              </a:schemeClr>
            </a:gs>
            <a:gs pos="50000">
              <a:schemeClr val="accent6">
                <a:shade val="100000"/>
                <a:satMod val="110000"/>
                <a:lumMod val="100000"/>
              </a:schemeClr>
            </a:gs>
            <a:gs pos="100000">
              <a:schemeClr val="accent6"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rgbClr val="00CC99"/>
          </a:solidFill>
          <a:prstDash val="solid"/>
        </a:ln>
        <a:effectLst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396799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– залучення якнайширшого кола дітей та молоді до соціально корисної діяльності;</a:t>
          </a:r>
        </a:p>
      </dsp:txBody>
      <dsp:txXfrm>
        <a:off x="1170912" y="2363219"/>
        <a:ext cx="6718239" cy="499903"/>
      </dsp:txXfrm>
    </dsp:sp>
    <dsp:sp modelId="{C0988FC0-6EB9-4BA2-A0E9-D58AE00C4244}">
      <dsp:nvSpPr>
        <dsp:cNvPr id="0" name=""/>
        <dsp:cNvSpPr/>
      </dsp:nvSpPr>
      <dsp:spPr>
        <a:xfrm>
          <a:off x="742311" y="2291778"/>
          <a:ext cx="624879" cy="624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rgbClr val="00CC99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BD67E-EB78-49DE-8063-4B90BDFDCEBA}">
      <dsp:nvSpPr>
        <dsp:cNvPr id="0" name=""/>
        <dsp:cNvSpPr/>
      </dsp:nvSpPr>
      <dsp:spPr>
        <a:xfrm>
          <a:off x="1313834" y="2934554"/>
          <a:ext cx="6459344" cy="928861"/>
        </a:xfrm>
        <a:prstGeom prst="rect">
          <a:avLst/>
        </a:prstGeom>
        <a:gradFill rotWithShape="0">
          <a:gsLst>
            <a:gs pos="0">
              <a:schemeClr val="accent5">
                <a:hueOff val="5888237"/>
                <a:satOff val="19172"/>
                <a:lumOff val="666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5888237"/>
                <a:satOff val="19172"/>
                <a:lumOff val="666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5888237"/>
                <a:satOff val="19172"/>
                <a:lumOff val="6667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6799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– оптимізація діяльності активу учнівського самоврядування на основі організаційного менеджменту, запровадження ефективних технологій організації командної діяльності, соціального проектування, соціального партнерства;</a:t>
          </a:r>
        </a:p>
      </dsp:txBody>
      <dsp:txXfrm>
        <a:off x="1313834" y="2934554"/>
        <a:ext cx="6459344" cy="928861"/>
      </dsp:txXfrm>
    </dsp:sp>
    <dsp:sp modelId="{E9DAF28E-4F7A-4B60-8A36-5BDAB9006BD9}">
      <dsp:nvSpPr>
        <dsp:cNvPr id="0" name=""/>
        <dsp:cNvSpPr/>
      </dsp:nvSpPr>
      <dsp:spPr>
        <a:xfrm>
          <a:off x="742311" y="3077598"/>
          <a:ext cx="624879" cy="624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hueOff val="5888237"/>
              <a:satOff val="19172"/>
              <a:lumOff val="666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B2E3D4-41A8-486A-91A7-8F937AE21E95}">
      <dsp:nvSpPr>
        <dsp:cNvPr id="0" name=""/>
        <dsp:cNvSpPr/>
      </dsp:nvSpPr>
      <dsp:spPr>
        <a:xfrm>
          <a:off x="1028036" y="3934852"/>
          <a:ext cx="6774842" cy="499903"/>
        </a:xfrm>
        <a:prstGeom prst="rect">
          <a:avLst/>
        </a:prstGeom>
        <a:gradFill rotWithShape="0">
          <a:gsLst>
            <a:gs pos="0">
              <a:schemeClr val="accent5">
                <a:hueOff val="7360296"/>
                <a:satOff val="23965"/>
                <a:lumOff val="833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7360296"/>
                <a:satOff val="23965"/>
                <a:lumOff val="833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7360296"/>
                <a:satOff val="23965"/>
                <a:lumOff val="833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6799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– залучення учнівського самоврядування до реалізації виховної системи загальноосвітнього навчального закладу;</a:t>
          </a:r>
          <a:endParaRPr lang="uk-UA" sz="1500" kern="1200" dirty="0">
            <a:solidFill>
              <a:schemeClr val="tx1"/>
            </a:solidFill>
          </a:endParaRPr>
        </a:p>
      </dsp:txBody>
      <dsp:txXfrm>
        <a:off x="1028036" y="3934852"/>
        <a:ext cx="6774842" cy="499903"/>
      </dsp:txXfrm>
    </dsp:sp>
    <dsp:sp modelId="{E148DA28-19F6-43DC-9E93-5BE8D874EECE}">
      <dsp:nvSpPr>
        <dsp:cNvPr id="0" name=""/>
        <dsp:cNvSpPr/>
      </dsp:nvSpPr>
      <dsp:spPr>
        <a:xfrm>
          <a:off x="527998" y="3863418"/>
          <a:ext cx="624879" cy="624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hueOff val="7360296"/>
              <a:satOff val="23965"/>
              <a:lumOff val="83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9924A-DFAE-4BA1-BFEC-9713FF8DA20A}">
      <dsp:nvSpPr>
        <dsp:cNvPr id="0" name=""/>
        <dsp:cNvSpPr/>
      </dsp:nvSpPr>
      <dsp:spPr>
        <a:xfrm>
          <a:off x="599424" y="4649232"/>
          <a:ext cx="6503672" cy="642781"/>
        </a:xfrm>
        <a:prstGeom prst="rect">
          <a:avLst/>
        </a:prstGeom>
        <a:gradFill rotWithShape="0">
          <a:gsLst>
            <a:gs pos="0">
              <a:schemeClr val="accent5">
                <a:hueOff val="8832355"/>
                <a:satOff val="28758"/>
                <a:lumOff val="1000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8832355"/>
                <a:satOff val="28758"/>
                <a:lumOff val="1000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8832355"/>
                <a:satOff val="28758"/>
                <a:lumOff val="1000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6799" tIns="35560" rIns="35560" bIns="35560" numCol="1" spcCol="1270" anchor="t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– підготовка молоді до майбутньої участі в керівництві державними та суспільними справами через формування знань, умінь і навичок управлінської та виконавської майстерності.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uk-UA" sz="800" kern="1200" dirty="0"/>
        </a:p>
      </dsp:txBody>
      <dsp:txXfrm>
        <a:off x="599424" y="4649232"/>
        <a:ext cx="6503672" cy="642781"/>
      </dsp:txXfrm>
    </dsp:sp>
    <dsp:sp modelId="{C09D4A7E-4922-4B0B-8C71-EDB83716C9EE}">
      <dsp:nvSpPr>
        <dsp:cNvPr id="0" name=""/>
        <dsp:cNvSpPr/>
      </dsp:nvSpPr>
      <dsp:spPr>
        <a:xfrm>
          <a:off x="27930" y="4649232"/>
          <a:ext cx="624879" cy="62487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5">
              <a:hueOff val="8832355"/>
              <a:satOff val="28758"/>
              <a:lumOff val="1000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9C21A1-23FA-4CE1-B386-BF8FBF3D41F1}">
      <dsp:nvSpPr>
        <dsp:cNvPr id="0" name=""/>
        <dsp:cNvSpPr/>
      </dsp:nvSpPr>
      <dsp:spPr>
        <a:xfrm>
          <a:off x="1309266" y="332020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rgbClr val="00206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добровільності</a:t>
          </a:r>
          <a:r>
            <a:rPr lang="ru-RU" sz="1600" b="0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</a:p>
      </dsp:txBody>
      <dsp:txXfrm>
        <a:off x="1309266" y="332020"/>
        <a:ext cx="2736117" cy="855036"/>
      </dsp:txXfrm>
    </dsp:sp>
    <dsp:sp modelId="{8805D2A5-1FF8-4AE8-91D0-A71F2BA5FE4E}">
      <dsp:nvSpPr>
        <dsp:cNvPr id="0" name=""/>
        <dsp:cNvSpPr/>
      </dsp:nvSpPr>
      <dsp:spPr>
        <a:xfrm>
          <a:off x="1195261" y="208514"/>
          <a:ext cx="598525" cy="897788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2FE5-C640-4233-A0B8-62FEE122DBEE}">
      <dsp:nvSpPr>
        <dsp:cNvPr id="0" name=""/>
        <dsp:cNvSpPr/>
      </dsp:nvSpPr>
      <dsp:spPr>
        <a:xfrm>
          <a:off x="4359885" y="332020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відкритості</a:t>
          </a: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</a:t>
          </a:r>
          <a:r>
            <a:rPr lang="ru-RU" sz="1600" b="1" i="0" kern="120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гласності</a:t>
          </a: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</a:p>
      </dsp:txBody>
      <dsp:txXfrm>
        <a:off x="4359885" y="332020"/>
        <a:ext cx="2736117" cy="855036"/>
      </dsp:txXfrm>
    </dsp:sp>
    <dsp:sp modelId="{2B7A668C-B82C-4D24-9E15-02ED4D30055D}">
      <dsp:nvSpPr>
        <dsp:cNvPr id="0" name=""/>
        <dsp:cNvSpPr/>
      </dsp:nvSpPr>
      <dsp:spPr>
        <a:xfrm>
          <a:off x="4245880" y="208514"/>
          <a:ext cx="598525" cy="897788"/>
        </a:xfrm>
        <a:prstGeom prst="rect">
          <a:avLst/>
        </a:prstGeom>
        <a:solidFill>
          <a:schemeClr val="accent4">
            <a:tint val="50000"/>
            <a:hueOff val="554848"/>
            <a:satOff val="1622"/>
            <a:lumOff val="-1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60B8C7-A71F-40B3-89E9-C260C6EFD1D3}">
      <dsp:nvSpPr>
        <dsp:cNvPr id="0" name=""/>
        <dsp:cNvSpPr/>
      </dsp:nvSpPr>
      <dsp:spPr>
        <a:xfrm>
          <a:off x="1309266" y="1408416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суб</a:t>
          </a:r>
          <a:r>
            <a:rPr lang="en-US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’</a:t>
          </a:r>
          <a:r>
            <a:rPr lang="uk-UA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єкт-суб</a:t>
          </a:r>
          <a:r>
            <a:rPr lang="en-US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’</a:t>
          </a:r>
          <a:r>
            <a:rPr lang="uk-UA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єктної</a:t>
          </a:r>
          <a:endParaRPr lang="uk-UA" sz="1600" b="1" i="0" kern="1200" baseline="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взаємодії;</a:t>
          </a:r>
          <a:endParaRPr lang="ru-RU" sz="1600" b="1" i="0" kern="120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sp:txBody>
      <dsp:txXfrm>
        <a:off x="1309266" y="1408416"/>
        <a:ext cx="2736117" cy="855036"/>
      </dsp:txXfrm>
    </dsp:sp>
    <dsp:sp modelId="{6C1428B4-9F44-4A87-80FF-846C038DC2DC}">
      <dsp:nvSpPr>
        <dsp:cNvPr id="0" name=""/>
        <dsp:cNvSpPr/>
      </dsp:nvSpPr>
      <dsp:spPr>
        <a:xfrm>
          <a:off x="1195261" y="1284910"/>
          <a:ext cx="598525" cy="897788"/>
        </a:xfrm>
        <a:prstGeom prst="rect">
          <a:avLst/>
        </a:prstGeom>
        <a:solidFill>
          <a:schemeClr val="accent4">
            <a:tint val="50000"/>
            <a:hueOff val="1109695"/>
            <a:satOff val="3243"/>
            <a:lumOff val="-2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E35B034-EAD6-4771-A9FA-147B5CDE380D}">
      <dsp:nvSpPr>
        <dsp:cNvPr id="0" name=""/>
        <dsp:cNvSpPr/>
      </dsp:nvSpPr>
      <dsp:spPr>
        <a:xfrm>
          <a:off x="4359885" y="1408416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доступності</a:t>
          </a: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</a:p>
      </dsp:txBody>
      <dsp:txXfrm>
        <a:off x="4359885" y="1408416"/>
        <a:ext cx="2736117" cy="855036"/>
      </dsp:txXfrm>
    </dsp:sp>
    <dsp:sp modelId="{956BCF8D-A0B7-491A-A1C6-525BB641A522}">
      <dsp:nvSpPr>
        <dsp:cNvPr id="0" name=""/>
        <dsp:cNvSpPr/>
      </dsp:nvSpPr>
      <dsp:spPr>
        <a:xfrm>
          <a:off x="4245880" y="1284910"/>
          <a:ext cx="598525" cy="897788"/>
        </a:xfrm>
        <a:prstGeom prst="rect">
          <a:avLst/>
        </a:prstGeom>
        <a:solidFill>
          <a:schemeClr val="accent4">
            <a:tint val="50000"/>
            <a:hueOff val="1664543"/>
            <a:satOff val="4865"/>
            <a:lumOff val="-3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D4E8FC-E894-4DA3-8C74-674886676552}">
      <dsp:nvSpPr>
        <dsp:cNvPr id="0" name=""/>
        <dsp:cNvSpPr/>
      </dsp:nvSpPr>
      <dsp:spPr>
        <a:xfrm>
          <a:off x="1309266" y="2484812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</a:t>
          </a: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демократизму; </a:t>
          </a:r>
          <a:endParaRPr lang="ru-RU" sz="1600" b="1" i="0" kern="120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sp:txBody>
      <dsp:txXfrm>
        <a:off x="1309266" y="2484812"/>
        <a:ext cx="2736117" cy="855036"/>
      </dsp:txXfrm>
    </dsp:sp>
    <dsp:sp modelId="{CBFD93D5-4971-4DB0-983D-3C288F62B3D7}">
      <dsp:nvSpPr>
        <dsp:cNvPr id="0" name=""/>
        <dsp:cNvSpPr/>
      </dsp:nvSpPr>
      <dsp:spPr>
        <a:xfrm>
          <a:off x="1195261" y="2361306"/>
          <a:ext cx="598525" cy="897788"/>
        </a:xfrm>
        <a:prstGeom prst="rect">
          <a:avLst/>
        </a:prstGeom>
        <a:solidFill>
          <a:schemeClr val="accent4">
            <a:tint val="50000"/>
            <a:hueOff val="2219391"/>
            <a:satOff val="6487"/>
            <a:lumOff val="-4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C30A5F-9052-485B-8888-8B845AD5BA15}">
      <dsp:nvSpPr>
        <dsp:cNvPr id="0" name=""/>
        <dsp:cNvSpPr/>
      </dsp:nvSpPr>
      <dsp:spPr>
        <a:xfrm>
          <a:off x="4359885" y="2484812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особистісно</a:t>
          </a: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-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орієнтований</a:t>
          </a: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  <a:endParaRPr lang="ru-RU" sz="1600" b="1" i="0" kern="120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sp:txBody>
      <dsp:txXfrm>
        <a:off x="4359885" y="2484812"/>
        <a:ext cx="2736117" cy="855036"/>
      </dsp:txXfrm>
    </dsp:sp>
    <dsp:sp modelId="{CCE0F43E-734B-48D8-8059-577D41AAB46A}">
      <dsp:nvSpPr>
        <dsp:cNvPr id="0" name=""/>
        <dsp:cNvSpPr/>
      </dsp:nvSpPr>
      <dsp:spPr>
        <a:xfrm>
          <a:off x="4245880" y="2361306"/>
          <a:ext cx="598525" cy="897788"/>
        </a:xfrm>
        <a:prstGeom prst="rect">
          <a:avLst/>
        </a:prstGeom>
        <a:solidFill>
          <a:schemeClr val="accent4">
            <a:tint val="50000"/>
            <a:hueOff val="2774239"/>
            <a:satOff val="8108"/>
            <a:lumOff val="-6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F37DA0-5110-4B6F-8772-FA90E879D5CB}">
      <dsp:nvSpPr>
        <dsp:cNvPr id="0" name=""/>
        <dsp:cNvSpPr/>
      </dsp:nvSpPr>
      <dsp:spPr>
        <a:xfrm>
          <a:off x="1309266" y="3561208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рівноправності</a:t>
          </a: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партнерства;</a:t>
          </a:r>
        </a:p>
      </dsp:txBody>
      <dsp:txXfrm>
        <a:off x="1309266" y="3561208"/>
        <a:ext cx="2736117" cy="855036"/>
      </dsp:txXfrm>
    </dsp:sp>
    <dsp:sp modelId="{D7FE1388-4CBB-4563-BDC5-138A0422FF5C}">
      <dsp:nvSpPr>
        <dsp:cNvPr id="0" name=""/>
        <dsp:cNvSpPr/>
      </dsp:nvSpPr>
      <dsp:spPr>
        <a:xfrm>
          <a:off x="1195261" y="3437702"/>
          <a:ext cx="598525" cy="897788"/>
        </a:xfrm>
        <a:prstGeom prst="rect">
          <a:avLst/>
        </a:prstGeom>
        <a:solidFill>
          <a:schemeClr val="accent4">
            <a:tint val="50000"/>
            <a:hueOff val="3329086"/>
            <a:satOff val="9730"/>
            <a:lumOff val="-7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66E9DC2-788C-4049-937E-8E287C49FA1D}">
      <dsp:nvSpPr>
        <dsp:cNvPr id="0" name=""/>
        <dsp:cNvSpPr/>
      </dsp:nvSpPr>
      <dsp:spPr>
        <a:xfrm>
          <a:off x="4359885" y="3561208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свободи</a:t>
          </a: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</a:t>
          </a:r>
          <a:r>
            <a:rPr lang="ru-RU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самодіяльності</a:t>
          </a: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</a:t>
          </a:r>
          <a:endParaRPr lang="ru-RU" sz="1600" b="1" i="0" kern="120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sp:txBody>
      <dsp:txXfrm>
        <a:off x="4359885" y="3561208"/>
        <a:ext cx="2736117" cy="855036"/>
      </dsp:txXfrm>
    </dsp:sp>
    <dsp:sp modelId="{A484E959-DF5C-467F-A1AB-4F9E16194245}">
      <dsp:nvSpPr>
        <dsp:cNvPr id="0" name=""/>
        <dsp:cNvSpPr/>
      </dsp:nvSpPr>
      <dsp:spPr>
        <a:xfrm>
          <a:off x="4245880" y="3437702"/>
          <a:ext cx="598525" cy="897788"/>
        </a:xfrm>
        <a:prstGeom prst="rect">
          <a:avLst/>
        </a:prstGeom>
        <a:solidFill>
          <a:schemeClr val="accent4">
            <a:tint val="50000"/>
            <a:hueOff val="3883934"/>
            <a:satOff val="11352"/>
            <a:lumOff val="-8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FFDF47-CE3E-45C3-90B5-A7D3FC797929}">
      <dsp:nvSpPr>
        <dsp:cNvPr id="0" name=""/>
        <dsp:cNvSpPr/>
      </dsp:nvSpPr>
      <dsp:spPr>
        <a:xfrm>
          <a:off x="1309266" y="4514099"/>
          <a:ext cx="2736117" cy="111003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колегіальності</a:t>
          </a: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та </a:t>
          </a:r>
          <a:r>
            <a:rPr lang="ru-RU" sz="1600" b="1" i="0" kern="120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персональності</a:t>
          </a:r>
          <a:r>
            <a:rPr lang="ru-RU" sz="1600" b="1" i="0" kern="1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; </a:t>
          </a:r>
        </a:p>
      </dsp:txBody>
      <dsp:txXfrm>
        <a:off x="1309266" y="4514099"/>
        <a:ext cx="2736117" cy="1110034"/>
      </dsp:txXfrm>
    </dsp:sp>
    <dsp:sp modelId="{B46F0BB6-3D87-4E14-AE9D-DCA7B4652E82}">
      <dsp:nvSpPr>
        <dsp:cNvPr id="0" name=""/>
        <dsp:cNvSpPr/>
      </dsp:nvSpPr>
      <dsp:spPr>
        <a:xfrm>
          <a:off x="1195261" y="4518092"/>
          <a:ext cx="598525" cy="897788"/>
        </a:xfrm>
        <a:prstGeom prst="rect">
          <a:avLst/>
        </a:prstGeom>
        <a:solidFill>
          <a:schemeClr val="accent4">
            <a:tint val="50000"/>
            <a:hueOff val="4438782"/>
            <a:satOff val="12973"/>
            <a:lumOff val="-9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4B4D4E-AE35-4280-A0D8-33456D85093F}">
      <dsp:nvSpPr>
        <dsp:cNvPr id="0" name=""/>
        <dsp:cNvSpPr/>
      </dsp:nvSpPr>
      <dsp:spPr>
        <a:xfrm>
          <a:off x="4359885" y="4703350"/>
          <a:ext cx="2736117" cy="85503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145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– </a:t>
          </a:r>
          <a:r>
            <a:rPr lang="ru-RU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соціальної</a:t>
          </a: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 </a:t>
          </a:r>
          <a:r>
            <a:rPr lang="ru-RU" sz="1600" b="1" i="0" kern="1200" baseline="0" dirty="0" err="1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дії</a:t>
          </a:r>
          <a:r>
            <a:rPr lang="ru-RU" sz="1600" b="1" i="0" kern="1200" baseline="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rPr>
            <a:t>.</a:t>
          </a:r>
          <a:endParaRPr lang="ru-RU" sz="1600" b="1" i="0" kern="1200" dirty="0">
            <a:solidFill>
              <a:srgbClr val="002060"/>
            </a:solidFill>
            <a:latin typeface="+mj-lt"/>
            <a:cs typeface="Times New Roman" panose="02020603050405020304" pitchFamily="18" charset="0"/>
          </a:endParaRPr>
        </a:p>
      </dsp:txBody>
      <dsp:txXfrm>
        <a:off x="4359885" y="4703350"/>
        <a:ext cx="2736117" cy="855036"/>
      </dsp:txXfrm>
    </dsp:sp>
    <dsp:sp modelId="{B075FC0E-4513-44C4-9D9E-7037E560E1CA}">
      <dsp:nvSpPr>
        <dsp:cNvPr id="0" name=""/>
        <dsp:cNvSpPr/>
      </dsp:nvSpPr>
      <dsp:spPr>
        <a:xfrm>
          <a:off x="4245880" y="4579845"/>
          <a:ext cx="598525" cy="897788"/>
        </a:xfrm>
        <a:prstGeom prst="rect">
          <a:avLst/>
        </a:prstGeom>
        <a:solidFill>
          <a:schemeClr val="accent4">
            <a:tint val="50000"/>
            <a:hueOff val="4993629"/>
            <a:satOff val="14595"/>
            <a:lumOff val="-10"/>
            <a:alphaOff val="0"/>
          </a:schemeClr>
        </a:solidFill>
        <a:ln w="635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32AC6-6A4D-447F-B341-C46149292883}">
      <dsp:nvSpPr>
        <dsp:cNvPr id="0" name=""/>
        <dsp:cNvSpPr/>
      </dsp:nvSpPr>
      <dsp:spPr>
        <a:xfrm>
          <a:off x="4219041" y="1098334"/>
          <a:ext cx="2687312" cy="532559"/>
        </a:xfrm>
        <a:custGeom>
          <a:avLst/>
          <a:gdLst/>
          <a:ahLst/>
          <a:cxnLst/>
          <a:rect l="0" t="0" r="0" b="0"/>
          <a:pathLst>
            <a:path>
              <a:moveTo>
                <a:pt x="0" y="532559"/>
              </a:moveTo>
              <a:lnTo>
                <a:pt x="2687312" y="0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77D15-E90E-4ECF-828C-D45E067DEB06}">
      <dsp:nvSpPr>
        <dsp:cNvPr id="0" name=""/>
        <dsp:cNvSpPr/>
      </dsp:nvSpPr>
      <dsp:spPr>
        <a:xfrm>
          <a:off x="4219041" y="1630893"/>
          <a:ext cx="2117743" cy="99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74"/>
              </a:lnTo>
              <a:lnTo>
                <a:pt x="2117743" y="10074"/>
              </a:lnTo>
              <a:lnTo>
                <a:pt x="2117743" y="99167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D457CB-4EFE-49ED-8132-7B7C25D0CFDC}">
      <dsp:nvSpPr>
        <dsp:cNvPr id="0" name=""/>
        <dsp:cNvSpPr/>
      </dsp:nvSpPr>
      <dsp:spPr>
        <a:xfrm>
          <a:off x="4165034" y="2439689"/>
          <a:ext cx="4020225" cy="10850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950"/>
              </a:lnTo>
              <a:lnTo>
                <a:pt x="4020225" y="995950"/>
              </a:lnTo>
              <a:lnTo>
                <a:pt x="4020225" y="1085043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98569-8E6B-48E5-A0E5-5D943012F6FA}">
      <dsp:nvSpPr>
        <dsp:cNvPr id="0" name=""/>
        <dsp:cNvSpPr/>
      </dsp:nvSpPr>
      <dsp:spPr>
        <a:xfrm>
          <a:off x="4165034" y="2439689"/>
          <a:ext cx="2862056" cy="1084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828"/>
              </a:lnTo>
              <a:lnTo>
                <a:pt x="2862056" y="995828"/>
              </a:lnTo>
              <a:lnTo>
                <a:pt x="2862056" y="1084921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34C83A-49FA-4896-88BA-A4D65353204A}">
      <dsp:nvSpPr>
        <dsp:cNvPr id="0" name=""/>
        <dsp:cNvSpPr/>
      </dsp:nvSpPr>
      <dsp:spPr>
        <a:xfrm>
          <a:off x="4165034" y="2439689"/>
          <a:ext cx="1743548" cy="1084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828"/>
              </a:lnTo>
              <a:lnTo>
                <a:pt x="1743548" y="995828"/>
              </a:lnTo>
              <a:lnTo>
                <a:pt x="1743548" y="1084921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3D6E9F-A937-411C-9CA7-422D806CC778}">
      <dsp:nvSpPr>
        <dsp:cNvPr id="0" name=""/>
        <dsp:cNvSpPr/>
      </dsp:nvSpPr>
      <dsp:spPr>
        <a:xfrm>
          <a:off x="4165034" y="2439689"/>
          <a:ext cx="555124" cy="1084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5828"/>
              </a:lnTo>
              <a:lnTo>
                <a:pt x="555124" y="995828"/>
              </a:lnTo>
              <a:lnTo>
                <a:pt x="555124" y="1084921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D4FE16-A8DF-4ACD-97E7-B63C78FF8048}">
      <dsp:nvSpPr>
        <dsp:cNvPr id="0" name=""/>
        <dsp:cNvSpPr/>
      </dsp:nvSpPr>
      <dsp:spPr>
        <a:xfrm>
          <a:off x="3461835" y="2439689"/>
          <a:ext cx="703198" cy="1084921"/>
        </a:xfrm>
        <a:custGeom>
          <a:avLst/>
          <a:gdLst/>
          <a:ahLst/>
          <a:cxnLst/>
          <a:rect l="0" t="0" r="0" b="0"/>
          <a:pathLst>
            <a:path>
              <a:moveTo>
                <a:pt x="703198" y="0"/>
              </a:moveTo>
              <a:lnTo>
                <a:pt x="703198" y="995828"/>
              </a:lnTo>
              <a:lnTo>
                <a:pt x="0" y="995828"/>
              </a:lnTo>
              <a:lnTo>
                <a:pt x="0" y="1084921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3413E-F6B4-4C61-BBBA-3255DC4E67BD}">
      <dsp:nvSpPr>
        <dsp:cNvPr id="0" name=""/>
        <dsp:cNvSpPr/>
      </dsp:nvSpPr>
      <dsp:spPr>
        <a:xfrm>
          <a:off x="2203512" y="2439689"/>
          <a:ext cx="1961521" cy="1084921"/>
        </a:xfrm>
        <a:custGeom>
          <a:avLst/>
          <a:gdLst/>
          <a:ahLst/>
          <a:cxnLst/>
          <a:rect l="0" t="0" r="0" b="0"/>
          <a:pathLst>
            <a:path>
              <a:moveTo>
                <a:pt x="1961521" y="0"/>
              </a:moveTo>
              <a:lnTo>
                <a:pt x="1961521" y="995828"/>
              </a:lnTo>
              <a:lnTo>
                <a:pt x="0" y="995828"/>
              </a:lnTo>
              <a:lnTo>
                <a:pt x="0" y="1084921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24AC72-D7C8-439F-80EA-FAD8B1204CD5}">
      <dsp:nvSpPr>
        <dsp:cNvPr id="0" name=""/>
        <dsp:cNvSpPr/>
      </dsp:nvSpPr>
      <dsp:spPr>
        <a:xfrm>
          <a:off x="4119314" y="2439689"/>
          <a:ext cx="91440" cy="2190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9972"/>
              </a:lnTo>
              <a:lnTo>
                <a:pt x="45720" y="129972"/>
              </a:lnTo>
              <a:lnTo>
                <a:pt x="45720" y="219065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E807FB-5BBF-457A-8A20-D0DDBDB0CF13}">
      <dsp:nvSpPr>
        <dsp:cNvPr id="0" name=""/>
        <dsp:cNvSpPr/>
      </dsp:nvSpPr>
      <dsp:spPr>
        <a:xfrm>
          <a:off x="905757" y="2439689"/>
          <a:ext cx="3259277" cy="1085043"/>
        </a:xfrm>
        <a:custGeom>
          <a:avLst/>
          <a:gdLst/>
          <a:ahLst/>
          <a:cxnLst/>
          <a:rect l="0" t="0" r="0" b="0"/>
          <a:pathLst>
            <a:path>
              <a:moveTo>
                <a:pt x="3259277" y="0"/>
              </a:moveTo>
              <a:lnTo>
                <a:pt x="3259277" y="995950"/>
              </a:lnTo>
              <a:lnTo>
                <a:pt x="0" y="995950"/>
              </a:lnTo>
              <a:lnTo>
                <a:pt x="0" y="1085043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9FE18-7333-4056-8B2F-C28318983843}">
      <dsp:nvSpPr>
        <dsp:cNvPr id="0" name=""/>
        <dsp:cNvSpPr/>
      </dsp:nvSpPr>
      <dsp:spPr>
        <a:xfrm>
          <a:off x="2330584" y="1541292"/>
          <a:ext cx="1834450" cy="898396"/>
        </a:xfrm>
        <a:custGeom>
          <a:avLst/>
          <a:gdLst/>
          <a:ahLst/>
          <a:cxnLst/>
          <a:rect l="0" t="0" r="0" b="0"/>
          <a:pathLst>
            <a:path>
              <a:moveTo>
                <a:pt x="1834450" y="898396"/>
              </a:moveTo>
              <a:lnTo>
                <a:pt x="0" y="0"/>
              </a:lnTo>
            </a:path>
          </a:pathLst>
        </a:custGeom>
        <a:noFill/>
        <a:ln w="6350" cap="flat" cmpd="sng" algn="in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E846A5E3-EBCE-4D96-9CE0-35546CE8186A}">
      <dsp:nvSpPr>
        <dsp:cNvPr id="0" name=""/>
        <dsp:cNvSpPr/>
      </dsp:nvSpPr>
      <dsp:spPr>
        <a:xfrm>
          <a:off x="4119314" y="1630893"/>
          <a:ext cx="91440" cy="313479"/>
        </a:xfrm>
        <a:custGeom>
          <a:avLst/>
          <a:gdLst/>
          <a:ahLst/>
          <a:cxnLst/>
          <a:rect l="0" t="0" r="0" b="0"/>
          <a:pathLst>
            <a:path>
              <a:moveTo>
                <a:pt x="99726" y="0"/>
              </a:moveTo>
              <a:lnTo>
                <a:pt x="99726" y="224386"/>
              </a:lnTo>
              <a:lnTo>
                <a:pt x="45720" y="224386"/>
              </a:lnTo>
              <a:lnTo>
                <a:pt x="45720" y="313479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BDEF69-3DBE-4CD9-8510-05A3E6B298FC}">
      <dsp:nvSpPr>
        <dsp:cNvPr id="0" name=""/>
        <dsp:cNvSpPr/>
      </dsp:nvSpPr>
      <dsp:spPr>
        <a:xfrm>
          <a:off x="1568971" y="1103781"/>
          <a:ext cx="2650069" cy="527112"/>
        </a:xfrm>
        <a:custGeom>
          <a:avLst/>
          <a:gdLst/>
          <a:ahLst/>
          <a:cxnLst/>
          <a:rect l="0" t="0" r="0" b="0"/>
          <a:pathLst>
            <a:path>
              <a:moveTo>
                <a:pt x="2650069" y="527112"/>
              </a:moveTo>
              <a:lnTo>
                <a:pt x="0" y="0"/>
              </a:lnTo>
            </a:path>
          </a:pathLst>
        </a:custGeom>
        <a:noFill/>
        <a:ln w="6350" cap="flat" cmpd="sng" algn="in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0A3CC-4A98-4B7F-9C9A-7B98F55B2077}">
      <dsp:nvSpPr>
        <dsp:cNvPr id="0" name=""/>
        <dsp:cNvSpPr/>
      </dsp:nvSpPr>
      <dsp:spPr>
        <a:xfrm>
          <a:off x="4173321" y="773297"/>
          <a:ext cx="91440" cy="385260"/>
        </a:xfrm>
        <a:custGeom>
          <a:avLst/>
          <a:gdLst/>
          <a:ahLst/>
          <a:cxnLst/>
          <a:rect l="0" t="0" r="0" b="0"/>
          <a:pathLst>
            <a:path>
              <a:moveTo>
                <a:pt x="47874" y="0"/>
              </a:moveTo>
              <a:lnTo>
                <a:pt x="47874" y="296167"/>
              </a:lnTo>
              <a:lnTo>
                <a:pt x="45720" y="296167"/>
              </a:lnTo>
              <a:lnTo>
                <a:pt x="45720" y="385260"/>
              </a:lnTo>
            </a:path>
          </a:pathLst>
        </a:custGeom>
        <a:noFill/>
        <a:ln w="6350" cap="flat" cmpd="sng" algn="in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6FDA3-0C79-466A-84C4-652E48B53438}">
      <dsp:nvSpPr>
        <dsp:cNvPr id="0" name=""/>
        <dsp:cNvSpPr/>
      </dsp:nvSpPr>
      <dsp:spPr>
        <a:xfrm>
          <a:off x="2587705" y="221918"/>
          <a:ext cx="3266979" cy="5513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8C4E01-6B6D-4665-AADB-012CB2FA8270}">
      <dsp:nvSpPr>
        <dsp:cNvPr id="0" name=""/>
        <dsp:cNvSpPr/>
      </dsp:nvSpPr>
      <dsp:spPr>
        <a:xfrm>
          <a:off x="2694564" y="323434"/>
          <a:ext cx="3266979" cy="5513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Загальношкільна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учнівська конференція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0713" y="339583"/>
        <a:ext cx="3234681" cy="519080"/>
      </dsp:txXfrm>
    </dsp:sp>
    <dsp:sp modelId="{D40E7EF8-F857-4517-892F-AC4F4DD9F9CD}">
      <dsp:nvSpPr>
        <dsp:cNvPr id="0" name=""/>
        <dsp:cNvSpPr/>
      </dsp:nvSpPr>
      <dsp:spPr>
        <a:xfrm>
          <a:off x="3178027" y="1158557"/>
          <a:ext cx="2082028" cy="47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402CB7-F9C0-4AC3-9AC5-A43C8D6F0B94}">
      <dsp:nvSpPr>
        <dsp:cNvPr id="0" name=""/>
        <dsp:cNvSpPr/>
      </dsp:nvSpPr>
      <dsp:spPr>
        <a:xfrm>
          <a:off x="3284885" y="1260072"/>
          <a:ext cx="2082028" cy="4723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Президент ліцею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8719" y="1273906"/>
        <a:ext cx="2054360" cy="444668"/>
      </dsp:txXfrm>
    </dsp:sp>
    <dsp:sp modelId="{7B122B0A-25AF-461D-A844-001A2C549B68}">
      <dsp:nvSpPr>
        <dsp:cNvPr id="0" name=""/>
        <dsp:cNvSpPr/>
      </dsp:nvSpPr>
      <dsp:spPr>
        <a:xfrm>
          <a:off x="780318" y="1103781"/>
          <a:ext cx="1577305" cy="5623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623E31-FCA5-4027-9763-00FCF28A002D}">
      <dsp:nvSpPr>
        <dsp:cNvPr id="0" name=""/>
        <dsp:cNvSpPr/>
      </dsp:nvSpPr>
      <dsp:spPr>
        <a:xfrm>
          <a:off x="887177" y="1205296"/>
          <a:ext cx="1577305" cy="5623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Прем’єр-міністр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3646" y="1221765"/>
        <a:ext cx="1544367" cy="529371"/>
      </dsp:txXfrm>
    </dsp:sp>
    <dsp:sp modelId="{E4527C08-BDD2-483B-B3B4-8A5A59581DD6}">
      <dsp:nvSpPr>
        <dsp:cNvPr id="0" name=""/>
        <dsp:cNvSpPr/>
      </dsp:nvSpPr>
      <dsp:spPr>
        <a:xfrm>
          <a:off x="3392336" y="1944372"/>
          <a:ext cx="1545395" cy="495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95766D-77D2-4195-A79D-7B4B7D61D566}">
      <dsp:nvSpPr>
        <dsp:cNvPr id="0" name=""/>
        <dsp:cNvSpPr/>
      </dsp:nvSpPr>
      <dsp:spPr>
        <a:xfrm>
          <a:off x="3499195" y="2045888"/>
          <a:ext cx="1545395" cy="495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Шкільний парламент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3702" y="2060395"/>
        <a:ext cx="1516381" cy="466302"/>
      </dsp:txXfrm>
    </dsp:sp>
    <dsp:sp modelId="{2FBB56A6-C7E0-4C36-AACE-350F221F7001}">
      <dsp:nvSpPr>
        <dsp:cNvPr id="0" name=""/>
        <dsp:cNvSpPr/>
      </dsp:nvSpPr>
      <dsp:spPr>
        <a:xfrm rot="5400000">
          <a:off x="2152352" y="1541292"/>
          <a:ext cx="356463" cy="13055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B7079B-D9E0-42D3-9CFD-719AF6510B34}">
      <dsp:nvSpPr>
        <dsp:cNvPr id="0" name=""/>
        <dsp:cNvSpPr/>
      </dsp:nvSpPr>
      <dsp:spPr>
        <a:xfrm rot="5400000">
          <a:off x="2259210" y="1642808"/>
          <a:ext cx="356463" cy="13055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Старостат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9650" y="1653248"/>
        <a:ext cx="335583" cy="1284621"/>
      </dsp:txXfrm>
    </dsp:sp>
    <dsp:sp modelId="{CFE5D4B8-BFE0-4113-AEA1-4D82ED4379AF}">
      <dsp:nvSpPr>
        <dsp:cNvPr id="0" name=""/>
        <dsp:cNvSpPr/>
      </dsp:nvSpPr>
      <dsp:spPr>
        <a:xfrm>
          <a:off x="552582" y="3524733"/>
          <a:ext cx="706348" cy="1655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033FBF-D33A-4B16-8CB2-B7C16C543633}">
      <dsp:nvSpPr>
        <dsp:cNvPr id="0" name=""/>
        <dsp:cNvSpPr/>
      </dsp:nvSpPr>
      <dsp:spPr>
        <a:xfrm>
          <a:off x="659441" y="3626248"/>
          <a:ext cx="706348" cy="1655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Мистецтва та культури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129" y="3646936"/>
        <a:ext cx="664972" cy="1614017"/>
      </dsp:txXfrm>
    </dsp:sp>
    <dsp:sp modelId="{92976B35-D943-4BEE-AEC3-9BB18AFF09C4}">
      <dsp:nvSpPr>
        <dsp:cNvPr id="0" name=""/>
        <dsp:cNvSpPr/>
      </dsp:nvSpPr>
      <dsp:spPr>
        <a:xfrm>
          <a:off x="3392337" y="2658755"/>
          <a:ext cx="1545395" cy="4953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08442B-7224-4C34-A5C0-F480C94509F1}">
      <dsp:nvSpPr>
        <dsp:cNvPr id="0" name=""/>
        <dsp:cNvSpPr/>
      </dsp:nvSpPr>
      <dsp:spPr>
        <a:xfrm>
          <a:off x="3499195" y="2760270"/>
          <a:ext cx="1545395" cy="49531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Міністерства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13702" y="2774777"/>
        <a:ext cx="1516381" cy="466302"/>
      </dsp:txXfrm>
    </dsp:sp>
    <dsp:sp modelId="{4B1ABC50-582E-42CC-B6BB-373DC8EC70A1}">
      <dsp:nvSpPr>
        <dsp:cNvPr id="0" name=""/>
        <dsp:cNvSpPr/>
      </dsp:nvSpPr>
      <dsp:spPr>
        <a:xfrm>
          <a:off x="1850338" y="3524611"/>
          <a:ext cx="706348" cy="1655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655397-A499-4700-A4BD-45BB068DC4A0}">
      <dsp:nvSpPr>
        <dsp:cNvPr id="0" name=""/>
        <dsp:cNvSpPr/>
      </dsp:nvSpPr>
      <dsp:spPr>
        <a:xfrm>
          <a:off x="1957197" y="3626126"/>
          <a:ext cx="706348" cy="1655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Освіти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77885" y="3646814"/>
        <a:ext cx="664972" cy="1614017"/>
      </dsp:txXfrm>
    </dsp:sp>
    <dsp:sp modelId="{E8398879-7A66-44F4-8868-A05E5D831031}">
      <dsp:nvSpPr>
        <dsp:cNvPr id="0" name=""/>
        <dsp:cNvSpPr/>
      </dsp:nvSpPr>
      <dsp:spPr>
        <a:xfrm>
          <a:off x="3108661" y="3524611"/>
          <a:ext cx="706348" cy="1655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F43221B-CD74-49A0-B975-6FAE03ECC166}">
      <dsp:nvSpPr>
        <dsp:cNvPr id="0" name=""/>
        <dsp:cNvSpPr/>
      </dsp:nvSpPr>
      <dsp:spPr>
        <a:xfrm>
          <a:off x="3215519" y="3626126"/>
          <a:ext cx="706348" cy="1655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Здоров’я та спорту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6207" y="3646814"/>
        <a:ext cx="664972" cy="1614017"/>
      </dsp:txXfrm>
    </dsp:sp>
    <dsp:sp modelId="{A14D50E6-2B17-4D64-BCD9-62ED22D13D48}">
      <dsp:nvSpPr>
        <dsp:cNvPr id="0" name=""/>
        <dsp:cNvSpPr/>
      </dsp:nvSpPr>
      <dsp:spPr>
        <a:xfrm>
          <a:off x="4366984" y="3524611"/>
          <a:ext cx="706348" cy="1655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C0E497-674C-4801-8B1C-8D4858E8CAC8}">
      <dsp:nvSpPr>
        <dsp:cNvPr id="0" name=""/>
        <dsp:cNvSpPr/>
      </dsp:nvSpPr>
      <dsp:spPr>
        <a:xfrm>
          <a:off x="4473842" y="3626126"/>
          <a:ext cx="706348" cy="1655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Інформації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4530" y="3646814"/>
        <a:ext cx="664972" cy="1614017"/>
      </dsp:txXfrm>
    </dsp:sp>
    <dsp:sp modelId="{E4D327CD-298E-407A-AA5D-B58BFA956544}">
      <dsp:nvSpPr>
        <dsp:cNvPr id="0" name=""/>
        <dsp:cNvSpPr/>
      </dsp:nvSpPr>
      <dsp:spPr>
        <a:xfrm>
          <a:off x="5555409" y="3524611"/>
          <a:ext cx="706348" cy="1655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3F935C-BBFC-493D-8C4C-E08C8B2814D3}">
      <dsp:nvSpPr>
        <dsp:cNvPr id="0" name=""/>
        <dsp:cNvSpPr/>
      </dsp:nvSpPr>
      <dsp:spPr>
        <a:xfrm>
          <a:off x="5662267" y="3626126"/>
          <a:ext cx="706348" cy="1655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Духовності та добрих справ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82955" y="3646814"/>
        <a:ext cx="664972" cy="1614017"/>
      </dsp:txXfrm>
    </dsp:sp>
    <dsp:sp modelId="{DFC25D5D-3264-45D6-AD8B-563BA3402C4B}">
      <dsp:nvSpPr>
        <dsp:cNvPr id="0" name=""/>
        <dsp:cNvSpPr/>
      </dsp:nvSpPr>
      <dsp:spPr>
        <a:xfrm>
          <a:off x="6673916" y="3524611"/>
          <a:ext cx="706348" cy="1655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B4A237-654E-4525-983A-720EC9984FDC}">
      <dsp:nvSpPr>
        <dsp:cNvPr id="0" name=""/>
        <dsp:cNvSpPr/>
      </dsp:nvSpPr>
      <dsp:spPr>
        <a:xfrm>
          <a:off x="6780775" y="3626126"/>
          <a:ext cx="706348" cy="1655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Екології 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01463" y="3646814"/>
        <a:ext cx="664972" cy="1614017"/>
      </dsp:txXfrm>
    </dsp:sp>
    <dsp:sp modelId="{43DD891D-C442-4C9E-AFED-013B89FF92A3}">
      <dsp:nvSpPr>
        <dsp:cNvPr id="0" name=""/>
        <dsp:cNvSpPr/>
      </dsp:nvSpPr>
      <dsp:spPr>
        <a:xfrm>
          <a:off x="7832085" y="3524733"/>
          <a:ext cx="706348" cy="16553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10D390-71A6-4966-8310-1F94111CB885}">
      <dsp:nvSpPr>
        <dsp:cNvPr id="0" name=""/>
        <dsp:cNvSpPr/>
      </dsp:nvSpPr>
      <dsp:spPr>
        <a:xfrm>
          <a:off x="7938944" y="3626248"/>
          <a:ext cx="706348" cy="16553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Внутрішніх  справ</a:t>
          </a:r>
          <a:endParaRPr lang="ru-RU" sz="1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9632" y="3646936"/>
        <a:ext cx="664972" cy="1614017"/>
      </dsp:txXfrm>
    </dsp:sp>
    <dsp:sp modelId="{DC0D2BA8-2552-4E59-84CF-70E144312EBA}">
      <dsp:nvSpPr>
        <dsp:cNvPr id="0" name=""/>
        <dsp:cNvSpPr/>
      </dsp:nvSpPr>
      <dsp:spPr>
        <a:xfrm>
          <a:off x="5535475" y="1730061"/>
          <a:ext cx="1602618" cy="3604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1DE156-9271-40F7-83E0-4CC5B0C94D4A}">
      <dsp:nvSpPr>
        <dsp:cNvPr id="0" name=""/>
        <dsp:cNvSpPr/>
      </dsp:nvSpPr>
      <dsp:spPr>
        <a:xfrm>
          <a:off x="5642333" y="1831577"/>
          <a:ext cx="1602618" cy="3604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Секретар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52889" y="1842133"/>
        <a:ext cx="1581506" cy="339302"/>
      </dsp:txXfrm>
    </dsp:sp>
    <dsp:sp modelId="{CE8FD76B-0994-45B7-B975-D7C90390874A}">
      <dsp:nvSpPr>
        <dsp:cNvPr id="0" name=""/>
        <dsp:cNvSpPr/>
      </dsp:nvSpPr>
      <dsp:spPr>
        <a:xfrm>
          <a:off x="5967705" y="1098334"/>
          <a:ext cx="1877296" cy="4025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47141F-6A3B-4E9C-90AE-3792DD8398D6}">
      <dsp:nvSpPr>
        <dsp:cNvPr id="0" name=""/>
        <dsp:cNvSpPr/>
      </dsp:nvSpPr>
      <dsp:spPr>
        <a:xfrm>
          <a:off x="6074563" y="1199849"/>
          <a:ext cx="1877296" cy="4025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Віце-прем’єр-міністр</a:t>
          </a:r>
          <a:endParaRPr lang="ru-RU" sz="1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86354" y="1211640"/>
        <a:ext cx="1853714" cy="3789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7AAB4-FACC-447E-AF30-05AA985451DF}">
      <dsp:nvSpPr>
        <dsp:cNvPr id="0" name=""/>
        <dsp:cNvSpPr/>
      </dsp:nvSpPr>
      <dsp:spPr>
        <a:xfrm>
          <a:off x="411674" y="3278465"/>
          <a:ext cx="3274490" cy="251210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38100">
          <a:solidFill>
            <a:srgbClr val="FFCC66"/>
          </a:solidFill>
        </a:ln>
        <a:effectLst>
          <a:outerShdw blurRad="57150" dist="19050" dir="5400000" algn="ct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Президент</a:t>
          </a:r>
          <a:r>
            <a:rPr lang="ru-RU" sz="1400" kern="1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ru-RU" sz="1400" b="1" kern="12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Шкільного</a:t>
          </a: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парламенту</a:t>
          </a: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є головою учнівського колективу і виступає від його імені. Він </a:t>
          </a: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обирається </a:t>
          </a:r>
          <a:r>
            <a:rPr lang="ru-RU" sz="1400" b="1" kern="12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учнями</a:t>
          </a: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5–11-х класів шляхом таємного голосування </a:t>
          </a: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терміном</a:t>
          </a: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на один </a:t>
          </a:r>
          <a:r>
            <a:rPr lang="ru-RU" sz="1400" b="1" kern="12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навчальний</a:t>
          </a: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ru-RU" sz="1400" b="1" kern="12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рік</a:t>
          </a:r>
          <a:r>
            <a:rPr lang="ru-RU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.</a:t>
          </a: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Президентом може бути учень школи, який досяг    14 років.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891212" y="3646354"/>
        <a:ext cx="2315414" cy="1776326"/>
      </dsp:txXfrm>
    </dsp:sp>
    <dsp:sp modelId="{7AF87B18-AFB2-4334-96F0-ADADD85D4160}">
      <dsp:nvSpPr>
        <dsp:cNvPr id="0" name=""/>
        <dsp:cNvSpPr/>
      </dsp:nvSpPr>
      <dsp:spPr>
        <a:xfrm rot="16867680">
          <a:off x="2252546" y="2223965"/>
          <a:ext cx="37762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76207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9E9495-BF44-4BA5-954D-361A47CA459D}">
      <dsp:nvSpPr>
        <dsp:cNvPr id="0" name=""/>
        <dsp:cNvSpPr/>
      </dsp:nvSpPr>
      <dsp:spPr>
        <a:xfrm>
          <a:off x="4505057" y="371361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FC8BD-DDB5-4E53-B7AB-D182C46B92C6}">
      <dsp:nvSpPr>
        <dsp:cNvPr id="0" name=""/>
        <dsp:cNvSpPr/>
      </dsp:nvSpPr>
      <dsp:spPr>
        <a:xfrm>
          <a:off x="5035582" y="2651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веде роботу парламенту, планує та координує його діяльність; 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035582" y="2651"/>
        <a:ext cx="3761906" cy="737419"/>
      </dsp:txXfrm>
    </dsp:sp>
    <dsp:sp modelId="{E8B6B495-EF5C-4D51-9943-C51858702015}">
      <dsp:nvSpPr>
        <dsp:cNvPr id="0" name=""/>
        <dsp:cNvSpPr/>
      </dsp:nvSpPr>
      <dsp:spPr>
        <a:xfrm rot="17006627">
          <a:off x="2573247" y="2633233"/>
          <a:ext cx="31348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34804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45D7F4-FE1A-4C46-BB8B-AB868A20EB98}">
      <dsp:nvSpPr>
        <dsp:cNvPr id="0" name=""/>
        <dsp:cNvSpPr/>
      </dsp:nvSpPr>
      <dsp:spPr>
        <a:xfrm>
          <a:off x="4505057" y="1108780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42968B-4828-4F28-8B79-54479BBCF0DF}">
      <dsp:nvSpPr>
        <dsp:cNvPr id="0" name=""/>
        <dsp:cNvSpPr/>
      </dsp:nvSpPr>
      <dsp:spPr>
        <a:xfrm>
          <a:off x="5035582" y="740070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координує роботу міністрів, розподіляє завдання між відповідними та структурними одиницями; 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035582" y="740070"/>
        <a:ext cx="3761906" cy="737419"/>
      </dsp:txXfrm>
    </dsp:sp>
    <dsp:sp modelId="{0CD34117-8547-432C-B938-02BE83AF09AC}">
      <dsp:nvSpPr>
        <dsp:cNvPr id="0" name=""/>
        <dsp:cNvSpPr/>
      </dsp:nvSpPr>
      <dsp:spPr>
        <a:xfrm rot="17216480">
          <a:off x="2890078" y="3042500"/>
          <a:ext cx="250114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01143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F96301-C03B-4162-8745-9478BDCDFBDE}">
      <dsp:nvSpPr>
        <dsp:cNvPr id="0" name=""/>
        <dsp:cNvSpPr/>
      </dsp:nvSpPr>
      <dsp:spPr>
        <a:xfrm>
          <a:off x="4505057" y="1846199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1D070-2104-4169-A62A-C7A402C866D2}">
      <dsp:nvSpPr>
        <dsp:cNvPr id="0" name=""/>
        <dsp:cNvSpPr/>
      </dsp:nvSpPr>
      <dsp:spPr>
        <a:xfrm>
          <a:off x="5035582" y="1477489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виконує функцію посередника між учнями і вчителями, адміністрацією школи, органами місцевого самоврядування; 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035582" y="1477489"/>
        <a:ext cx="3761906" cy="737419"/>
      </dsp:txXfrm>
    </dsp:sp>
    <dsp:sp modelId="{C500BF8A-C82F-450D-BFA5-61E7CE454686}">
      <dsp:nvSpPr>
        <dsp:cNvPr id="0" name=""/>
        <dsp:cNvSpPr/>
      </dsp:nvSpPr>
      <dsp:spPr>
        <a:xfrm rot="17566217">
          <a:off x="3199121" y="3451768"/>
          <a:ext cx="18830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3058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59CA1-8B9D-4063-B493-46A8DCB6DDE5}">
      <dsp:nvSpPr>
        <dsp:cNvPr id="0" name=""/>
        <dsp:cNvSpPr/>
      </dsp:nvSpPr>
      <dsp:spPr>
        <a:xfrm>
          <a:off x="4505057" y="2583618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240191-C7C3-4D8A-81BA-AD45192D35FA}">
      <dsp:nvSpPr>
        <dsp:cNvPr id="0" name=""/>
        <dsp:cNvSpPr/>
      </dsp:nvSpPr>
      <dsp:spPr>
        <a:xfrm>
          <a:off x="5035582" y="2214908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співпрацює з адміністрацією школи</a:t>
          </a:r>
          <a:r>
            <a:rPr lang="uk-UA" sz="13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; </a:t>
          </a:r>
          <a:endParaRPr lang="ru-RU" sz="1300" b="1" kern="1200" dirty="0">
            <a:solidFill>
              <a:srgbClr val="002060"/>
            </a:solidFill>
          </a:endParaRPr>
        </a:p>
      </dsp:txBody>
      <dsp:txXfrm>
        <a:off x="5035582" y="2214908"/>
        <a:ext cx="3761906" cy="737419"/>
      </dsp:txXfrm>
    </dsp:sp>
    <dsp:sp modelId="{FAE90678-3660-46FF-8570-F19495744310}">
      <dsp:nvSpPr>
        <dsp:cNvPr id="0" name=""/>
        <dsp:cNvSpPr/>
      </dsp:nvSpPr>
      <dsp:spPr>
        <a:xfrm rot="18240759">
          <a:off x="3489197" y="3861036"/>
          <a:ext cx="13029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02905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DDB66-34D7-48B8-B49D-DEA7F3B02384}">
      <dsp:nvSpPr>
        <dsp:cNvPr id="0" name=""/>
        <dsp:cNvSpPr/>
      </dsp:nvSpPr>
      <dsp:spPr>
        <a:xfrm>
          <a:off x="4505057" y="3321037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9932F-8825-44EA-B5A6-43E1BC94D364}">
      <dsp:nvSpPr>
        <dsp:cNvPr id="0" name=""/>
        <dsp:cNvSpPr/>
      </dsp:nvSpPr>
      <dsp:spPr>
        <a:xfrm>
          <a:off x="5035582" y="2952328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організовує підготовку майбутніх учасників учнівського самоврядування; 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035582" y="2952328"/>
        <a:ext cx="3761906" cy="737419"/>
      </dsp:txXfrm>
    </dsp:sp>
    <dsp:sp modelId="{01CEC9F1-5CDD-4302-8727-8D83B95487B2}">
      <dsp:nvSpPr>
        <dsp:cNvPr id="0" name=""/>
        <dsp:cNvSpPr/>
      </dsp:nvSpPr>
      <dsp:spPr>
        <a:xfrm rot="19789713">
          <a:off x="3719138" y="4270303"/>
          <a:ext cx="8430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3022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DF97F-2B9E-4E6C-A83B-7B5D9EA2E06C}">
      <dsp:nvSpPr>
        <dsp:cNvPr id="0" name=""/>
        <dsp:cNvSpPr/>
      </dsp:nvSpPr>
      <dsp:spPr>
        <a:xfrm>
          <a:off x="4505057" y="4058456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E64BBA-7E03-4318-990D-D8F20449EA72}">
      <dsp:nvSpPr>
        <dsp:cNvPr id="0" name=""/>
        <dsp:cNvSpPr/>
      </dsp:nvSpPr>
      <dsp:spPr>
        <a:xfrm>
          <a:off x="5035582" y="3689747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1400" b="1" kern="1200" dirty="0">
            <a:solidFill>
              <a:srgbClr val="002060"/>
            </a:solidFill>
            <a:latin typeface="Times New Roman" panose="02020603050405020304" pitchFamily="18" charset="0"/>
            <a:ea typeface="+mj-ea"/>
            <a:cs typeface="Times New Roman" panose="02020603050405020304" pitchFamily="18" charset="0"/>
          </a:endParaRP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слідкує, або призначає осіб, які стежать за дотриманням у школі традицій учнівського самоврядування; 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035582" y="3689747"/>
        <a:ext cx="3761906" cy="737419"/>
      </dsp:txXfrm>
    </dsp:sp>
    <dsp:sp modelId="{7DFB524D-454C-4977-A10E-4D09B51436C0}">
      <dsp:nvSpPr>
        <dsp:cNvPr id="0" name=""/>
        <dsp:cNvSpPr/>
      </dsp:nvSpPr>
      <dsp:spPr>
        <a:xfrm rot="1062063">
          <a:off x="3758133" y="4679571"/>
          <a:ext cx="7650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65033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A71E3-DD17-439A-8339-68183CCEB8E7}">
      <dsp:nvSpPr>
        <dsp:cNvPr id="0" name=""/>
        <dsp:cNvSpPr/>
      </dsp:nvSpPr>
      <dsp:spPr>
        <a:xfrm>
          <a:off x="4505057" y="4795875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F46B0-9D63-4D24-8862-C5FFCE53433B}">
      <dsp:nvSpPr>
        <dsp:cNvPr id="0" name=""/>
        <dsp:cNvSpPr/>
      </dsp:nvSpPr>
      <dsp:spPr>
        <a:xfrm>
          <a:off x="5035582" y="4427166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щомісяця збирає міністрів;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035582" y="4427166"/>
        <a:ext cx="3761906" cy="737419"/>
      </dsp:txXfrm>
    </dsp:sp>
    <dsp:sp modelId="{955D5B48-916D-4A96-AF2B-C596BA56212D}">
      <dsp:nvSpPr>
        <dsp:cNvPr id="0" name=""/>
        <dsp:cNvSpPr/>
      </dsp:nvSpPr>
      <dsp:spPr>
        <a:xfrm rot="3039111">
          <a:off x="3565903" y="5088838"/>
          <a:ext cx="11494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49493" y="0"/>
              </a:lnTo>
            </a:path>
          </a:pathLst>
        </a:cu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6BFF5-1E28-4284-80D5-6979411E64FB}">
      <dsp:nvSpPr>
        <dsp:cNvPr id="0" name=""/>
        <dsp:cNvSpPr/>
      </dsp:nvSpPr>
      <dsp:spPr>
        <a:xfrm>
          <a:off x="4505057" y="5533294"/>
          <a:ext cx="530525" cy="0"/>
        </a:xfrm>
        <a:prstGeom prst="line">
          <a:avLst/>
        </a:prstGeom>
        <a:noFill/>
        <a:ln w="34925" cap="flat" cmpd="sng" algn="in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31A2DD-3CC3-4B5C-87B6-4F921871546A}">
      <dsp:nvSpPr>
        <dsp:cNvPr id="0" name=""/>
        <dsp:cNvSpPr/>
      </dsp:nvSpPr>
      <dsp:spPr>
        <a:xfrm>
          <a:off x="5035582" y="5164585"/>
          <a:ext cx="3761906" cy="7374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b="1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двічі на рік звітує про проведену роботу перед педагогічним колективом та на загальношкільних учнівських зборах.</a:t>
          </a:r>
          <a:endParaRPr lang="ru-RU" sz="1400" b="1" kern="1200" dirty="0">
            <a:solidFill>
              <a:srgbClr val="002060"/>
            </a:solidFill>
          </a:endParaRPr>
        </a:p>
      </dsp:txBody>
      <dsp:txXfrm>
        <a:off x="5035582" y="5164585"/>
        <a:ext cx="3761906" cy="7374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4FD1F-5975-4810-9E66-13B1160070DD}">
      <dsp:nvSpPr>
        <dsp:cNvPr id="0" name=""/>
        <dsp:cNvSpPr/>
      </dsp:nvSpPr>
      <dsp:spPr>
        <a:xfrm>
          <a:off x="360043" y="23838"/>
          <a:ext cx="7492439" cy="1676969"/>
        </a:xfrm>
        <a:prstGeom prst="roundRect">
          <a:avLst>
            <a:gd name="adj" fmla="val 10000"/>
          </a:avLst>
        </a:prstGeom>
        <a:solidFill>
          <a:schemeClr val="bg1"/>
        </a:solidFill>
        <a:ln w="34925" cap="flat" cmpd="sng" algn="in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Прем’єр-міністр і </a:t>
          </a:r>
          <a:r>
            <a:rPr lang="uk-UA" sz="1600" b="1" kern="1200" dirty="0" err="1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віце-прем</a:t>
          </a:r>
          <a:r>
            <a:rPr lang="en-US" sz="16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’</a:t>
          </a:r>
          <a:r>
            <a:rPr lang="uk-UA" sz="1600" b="1" kern="1200" dirty="0" err="1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єр-міністр</a:t>
          </a:r>
          <a:r>
            <a:rPr lang="uk-UA" sz="1600" b="1" kern="1200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</a:t>
          </a:r>
          <a:r>
            <a:rPr lang="uk-UA" sz="1400" b="0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Шкільного парламенту </a:t>
          </a:r>
          <a:r>
            <a:rPr lang="uk-UA" sz="1400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– кандидати на пост президента учнівського самоврядування, які зайняли на виборах відповідно друге і третє місця, стають заступниками президента учнівського самоврядування і за його відсутності  виконують його функції. </a:t>
          </a:r>
          <a:r>
            <a:rPr lang="uk-UA" sz="1400" kern="12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Прем</a:t>
          </a:r>
          <a:r>
            <a:rPr lang="en-US" sz="1400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’</a:t>
          </a:r>
          <a:r>
            <a:rPr lang="uk-UA" sz="1400" kern="1200" dirty="0" err="1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єр-міністр</a:t>
          </a:r>
          <a:r>
            <a:rPr lang="uk-UA" sz="1400" kern="12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і віце-прем’єр-міністр виконують функції: допомагають президенту школи у виконанні, контролі, організації та керуванні роботи учнівського самоврядування.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409160" y="72955"/>
        <a:ext cx="7394205" cy="15787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77990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366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72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65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Назва розділу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60527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34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7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808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63606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3408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CEA24D-114C-4043-99A3-8D4C21627CA9}" type="datetimeFigureOut">
              <a:rPr lang="ru-RU" smtClean="0"/>
              <a:pPr>
                <a:defRPr/>
              </a:pPr>
              <a:t>10.12.2024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7C001F-341B-42D5-A4B4-E5F92FC71CB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713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1368">
          <p15:clr>
            <a:srgbClr val="F26B43"/>
          </p15:clr>
        </p15:guide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7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diagramLayout" Target="../diagrams/layout7.xml"/><Relationship Id="rId7" Type="http://schemas.openxmlformats.org/officeDocument/2006/relationships/image" Target="../media/image40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Rectangle 90"/>
          <p:cNvSpPr>
            <a:spLocks noGrp="1" noChangeArrowheads="1"/>
          </p:cNvSpPr>
          <p:nvPr>
            <p:ph type="ctrTitle"/>
          </p:nvPr>
        </p:nvSpPr>
        <p:spPr>
          <a:xfrm>
            <a:off x="287338" y="5229225"/>
            <a:ext cx="8569325" cy="6477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uk-UA" altLang="ru-RU" sz="4400" b="1" dirty="0">
                <a:solidFill>
                  <a:srgbClr val="221100"/>
                </a:solidFill>
              </a:rPr>
              <a:t>Учнівське</a:t>
            </a:r>
            <a:r>
              <a:rPr lang="uk-UA" altLang="ru-RU" b="1" dirty="0">
                <a:solidFill>
                  <a:srgbClr val="221100"/>
                </a:solidFill>
              </a:rPr>
              <a:t> </a:t>
            </a:r>
            <a:r>
              <a:rPr lang="uk-UA" altLang="ru-RU" sz="4400" b="1" dirty="0">
                <a:solidFill>
                  <a:srgbClr val="221100"/>
                </a:solidFill>
              </a:rPr>
              <a:t>самоврядування</a:t>
            </a:r>
            <a:endParaRPr lang="es-ES" altLang="ru-RU" sz="4400" b="1" dirty="0">
              <a:solidFill>
                <a:srgbClr val="221100"/>
              </a:solidFill>
            </a:endParaRPr>
          </a:p>
        </p:txBody>
      </p:sp>
      <p:sp>
        <p:nvSpPr>
          <p:cNvPr id="25603" name="Rectangle 91"/>
          <p:cNvSpPr>
            <a:spLocks noGrp="1" noChangeArrowheads="1"/>
          </p:cNvSpPr>
          <p:nvPr>
            <p:ph type="subTitle" idx="1"/>
          </p:nvPr>
        </p:nvSpPr>
        <p:spPr>
          <a:xfrm>
            <a:off x="323850" y="5840413"/>
            <a:ext cx="5113338" cy="9874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uk-UA" altLang="ru-RU" sz="1800" dirty="0">
                <a:solidFill>
                  <a:srgbClr val="221100"/>
                </a:solidFill>
              </a:rPr>
              <a:t>Тисменицького ліцею</a:t>
            </a:r>
          </a:p>
          <a:p>
            <a:pPr algn="l">
              <a:lnSpc>
                <a:spcPct val="90000"/>
              </a:lnSpc>
            </a:pPr>
            <a:r>
              <a:rPr lang="uk-UA" altLang="ru-RU" dirty="0">
                <a:solidFill>
                  <a:srgbClr val="221100"/>
                </a:solidFill>
              </a:rPr>
              <a:t>Тисменицької міської ради</a:t>
            </a:r>
            <a:endParaRPr lang="es-UY" altLang="ru-RU" sz="1800" dirty="0">
              <a:solidFill>
                <a:srgbClr val="2211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12940"/>
            <a:ext cx="9144000" cy="1705970"/>
          </a:xfrm>
          <a:prstGeom prst="rect">
            <a:avLst/>
          </a:prstGeom>
          <a:blipFill rotWithShape="1">
            <a:blip r:embed="rId3"/>
            <a:srcRect/>
            <a:stretch>
              <a:fillRect b="-302000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93031"/>
            <a:ext cx="9144000" cy="1696556"/>
          </a:xfrm>
          <a:prstGeom prst="rect">
            <a:avLst/>
          </a:prstGeom>
          <a:blipFill rotWithShape="1">
            <a:blip r:embed="rId3"/>
            <a:srcRect/>
            <a:stretch>
              <a:fillRect t="-102074" b="-204440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6" name="Прямоугольник 5"/>
          <p:cNvSpPr/>
          <p:nvPr/>
        </p:nvSpPr>
        <p:spPr>
          <a:xfrm>
            <a:off x="0" y="3416020"/>
            <a:ext cx="9144000" cy="1720989"/>
          </a:xfrm>
          <a:prstGeom prst="rect">
            <a:avLst/>
          </a:prstGeom>
          <a:blipFill rotWithShape="1">
            <a:blip r:embed="rId3"/>
            <a:srcRect/>
            <a:stretch>
              <a:fillRect t="-200000" b="-100000"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8316416" cy="944341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uk-UA" sz="3200" b="1" dirty="0">
                <a:ln w="3175">
                  <a:solidFill>
                    <a:schemeClr val="bg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Структура учнівського самоврядування </a:t>
            </a:r>
            <a:br>
              <a:rPr lang="uk-UA" sz="2400" b="1" dirty="0">
                <a:ln w="3175">
                  <a:solidFill>
                    <a:schemeClr val="bg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800" b="1" dirty="0">
              <a:ln w="3175">
                <a:solidFill>
                  <a:schemeClr val="bg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5947511"/>
              </p:ext>
            </p:extLst>
          </p:nvPr>
        </p:nvGraphicFramePr>
        <p:xfrm>
          <a:off x="72670" y="668732"/>
          <a:ext cx="9071330" cy="6189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единительная линия 4"/>
          <p:cNvCxnSpPr/>
          <p:nvPr/>
        </p:nvCxnSpPr>
        <p:spPr>
          <a:xfrm>
            <a:off x="3563938" y="371633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143240" y="3000372"/>
            <a:ext cx="357190" cy="158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7338" cy="6858000"/>
          </a:xfrm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5120448" y="1174879"/>
            <a:ext cx="3162418" cy="4126330"/>
          </a:xfrm>
        </p:spPr>
        <p:txBody>
          <a:bodyPr>
            <a:normAutofit fontScale="90000"/>
          </a:bodyPr>
          <a:lstStyle/>
          <a:p>
            <a:pPr algn="just"/>
            <a:br>
              <a:rPr lang="uk-UA" sz="1400" dirty="0">
                <a:solidFill>
                  <a:srgbClr val="C00000"/>
                </a:solidFill>
              </a:rPr>
            </a:br>
            <a:r>
              <a:rPr lang="uk-UA" sz="2000" i="1" dirty="0">
                <a:solidFill>
                  <a:srgbClr val="C00000"/>
                </a:solidFill>
                <a:latin typeface="Times New Roman" pitchFamily="18" charset="0"/>
              </a:rPr>
              <a:t>Учнівське самоврядування було започатковане з метою зробити життя звичайного учня змістовнішим, цікавішим і різноманітнішим. Та основним, практично єдиним поштовхом до будь-яких дій чи змін мало бути бажання чи готовність самих учнів</a:t>
            </a:r>
            <a:r>
              <a:rPr lang="en-US" sz="2000" i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uk-UA" sz="2000" i="1" dirty="0">
                <a:solidFill>
                  <a:srgbClr val="C00000"/>
                </a:solidFill>
                <a:latin typeface="Times New Roman" pitchFamily="18" charset="0"/>
              </a:rPr>
              <a:t>до цього.  </a:t>
            </a:r>
            <a:br>
              <a:rPr lang="uk-UA" sz="2000" dirty="0">
                <a:solidFill>
                  <a:srgbClr val="C00000"/>
                </a:solidFill>
                <a:latin typeface="Times New Roman" pitchFamily="18" charset="0"/>
              </a:rPr>
            </a:br>
            <a:br>
              <a:rPr lang="uk-UA" sz="2000" dirty="0">
                <a:solidFill>
                  <a:srgbClr val="C00000"/>
                </a:solidFill>
                <a:latin typeface="Times New Roman" pitchFamily="18" charset="0"/>
              </a:rPr>
            </a:br>
            <a:r>
              <a:rPr lang="ru-RU" sz="2000" dirty="0">
                <a:latin typeface="Times New Roman" pitchFamily="18" charset="0"/>
              </a:rPr>
              <a:t> </a:t>
            </a:r>
            <a:br>
              <a:rPr lang="uk-UA" sz="2000" dirty="0">
                <a:solidFill>
                  <a:srgbClr val="C00000"/>
                </a:solidFill>
                <a:latin typeface="Times New Roman" pitchFamily="18" charset="0"/>
              </a:rPr>
            </a:br>
            <a:br>
              <a:rPr lang="uk-UA" sz="1400" dirty="0"/>
            </a:br>
            <a:endParaRPr lang="en-US" sz="1400" dirty="0"/>
          </a:p>
        </p:txBody>
      </p:sp>
      <p:pic>
        <p:nvPicPr>
          <p:cNvPr id="35843" name="Picture 3" descr="D:\Users\PC\Pictures\школа\президенти школи\mg3UEq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836712"/>
            <a:ext cx="3162418" cy="4536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8459788" y="5516563"/>
            <a:ext cx="73025" cy="433387"/>
          </a:xfrm>
        </p:spPr>
        <p:txBody>
          <a:bodyPr/>
          <a:lstStyle/>
          <a:p>
            <a:endParaRPr lang="en-US" sz="1400"/>
          </a:p>
        </p:txBody>
      </p:sp>
      <p:pic>
        <p:nvPicPr>
          <p:cNvPr id="3686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6867" name="Picture 5" descr="D:\Users\PC\Pictures\школа\президенти школи\zVNGSQx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1697" y="476672"/>
            <a:ext cx="31071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D:\Users\PC\Pictures\школа\президенти школи\mF2AwHQ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6007" y="3068960"/>
            <a:ext cx="3423781" cy="2952249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50" y="0"/>
            <a:ext cx="9131300" cy="6858000"/>
          </a:xfrm>
        </p:spPr>
      </p:pic>
      <p:pic>
        <p:nvPicPr>
          <p:cNvPr id="37892" name="Picture 3" descr="D:\Users\PC\Pictures\школа\президенти школи\cAhGmT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6863" y="488927"/>
            <a:ext cx="3056001" cy="458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Users\PC\Pictures\школа\президенти школи\D3eQcbn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2780928"/>
            <a:ext cx="3600450" cy="316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4450"/>
            <a:ext cx="9144000" cy="6867525"/>
          </a:xfrm>
        </p:spPr>
      </p:pic>
      <p:pic>
        <p:nvPicPr>
          <p:cNvPr id="2050" name="Picture 2" descr="D:\Users\PC\Pictures\школа\президенти школи\2FySkeD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4008" y="1625759"/>
            <a:ext cx="3486441" cy="4608513"/>
          </a:xfrm>
          <a:prstGeom prst="rect">
            <a:avLst/>
          </a:prstGeom>
          <a:noFill/>
          <a:scene3d>
            <a:camera prst="orthographicFront">
              <a:rot lat="20694354" lon="20399439" rev="2124"/>
            </a:camera>
            <a:lightRig rig="threePt" dir="t"/>
          </a:scene3d>
        </p:spPr>
      </p:pic>
      <p:pic>
        <p:nvPicPr>
          <p:cNvPr id="2051" name="Picture 3" descr="D:\Users\PC\Pictures\школа\президенти школи\C5LnMhp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8675" y="404664"/>
            <a:ext cx="3161319" cy="4176464"/>
          </a:xfrm>
          <a:prstGeom prst="rect">
            <a:avLst/>
          </a:prstGeom>
          <a:noFill/>
          <a:scene3d>
            <a:camera prst="orthographicFront">
              <a:rot lat="271815" lon="20094978" rev="21472912"/>
            </a:camera>
            <a:lightRig rig="threePt" dir="t"/>
          </a:scene3d>
        </p:spPr>
      </p:pic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Заголовок 1"/>
          <p:cNvSpPr>
            <a:spLocks noGrp="1"/>
          </p:cNvSpPr>
          <p:nvPr>
            <p:ph type="title"/>
          </p:nvPr>
        </p:nvSpPr>
        <p:spPr>
          <a:xfrm>
            <a:off x="1071538" y="3286124"/>
            <a:ext cx="3384550" cy="687387"/>
          </a:xfrm>
        </p:spPr>
        <p:txBody>
          <a:bodyPr/>
          <a:lstStyle/>
          <a:p>
            <a:r>
              <a:rPr lang="uk-UA" sz="1900" b="1" dirty="0">
                <a:solidFill>
                  <a:srgbClr val="C00000"/>
                </a:solidFill>
              </a:rPr>
              <a:t>Шкільний парламент </a:t>
            </a:r>
            <a:br>
              <a:rPr lang="uk-UA" sz="1900" b="1" dirty="0">
                <a:solidFill>
                  <a:srgbClr val="C00000"/>
                </a:solidFill>
              </a:rPr>
            </a:br>
            <a:r>
              <a:rPr lang="uk-UA" sz="1900" b="1" dirty="0">
                <a:solidFill>
                  <a:srgbClr val="C00000"/>
                </a:solidFill>
              </a:rPr>
              <a:t>2013–2014 н. р.</a:t>
            </a:r>
            <a:endParaRPr lang="en-US" sz="1900" b="1" dirty="0">
              <a:solidFill>
                <a:srgbClr val="C00000"/>
              </a:solidFill>
              <a:latin typeface="Cooper Black"/>
            </a:endParaRPr>
          </a:p>
        </p:txBody>
      </p:sp>
      <p:pic>
        <p:nvPicPr>
          <p:cNvPr id="4096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700" y="-3175"/>
            <a:ext cx="9128125" cy="6856413"/>
          </a:xfrm>
        </p:spPr>
      </p:pic>
      <p:pic>
        <p:nvPicPr>
          <p:cNvPr id="1026" name="Picture 2" descr="D:\Users\PC\Pictures\школа\різне\TW--qPQsx5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456" y="692696"/>
            <a:ext cx="3643632" cy="2437390"/>
          </a:xfrm>
          <a:prstGeom prst="rect">
            <a:avLst/>
          </a:prstGeom>
          <a:noFill/>
          <a:scene3d>
            <a:camera prst="orthographicFront">
              <a:rot lat="0" lon="600002" rev="0"/>
            </a:camera>
            <a:lightRig rig="threePt" dir="t"/>
          </a:scene3d>
        </p:spPr>
      </p:pic>
      <p:pic>
        <p:nvPicPr>
          <p:cNvPr id="3" name="Picture 3" descr="D:\Users\PC\Pictures\школа\президенти школи\o2Yl9SY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8318" y="1548265"/>
            <a:ext cx="3219579" cy="4257000"/>
          </a:xfrm>
          <a:prstGeom prst="rect">
            <a:avLst/>
          </a:prstGeom>
          <a:noFill/>
          <a:scene3d>
            <a:camera prst="orthographicFront">
              <a:rot lat="0" lon="0" rev="21299999"/>
            </a:camera>
            <a:lightRig rig="threePt" dir="t"/>
          </a:scene3d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140B02D-CF8C-4BE7-B833-34E0C55487AB}"/>
              </a:ext>
            </a:extLst>
          </p:cNvPr>
          <p:cNvSpPr/>
          <p:nvPr/>
        </p:nvSpPr>
        <p:spPr>
          <a:xfrm>
            <a:off x="1115616" y="3284984"/>
            <a:ext cx="2736304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2013–2014 н. р.</a:t>
            </a:r>
            <a:endParaRPr lang="uk-UA" dirty="0"/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571472" y="3429000"/>
            <a:ext cx="4043363" cy="827088"/>
          </a:xfrm>
        </p:spPr>
        <p:txBody>
          <a:bodyPr/>
          <a:lstStyle/>
          <a:p>
            <a:r>
              <a:rPr lang="uk-UA" sz="1900" b="1" dirty="0">
                <a:solidFill>
                  <a:srgbClr val="C00000"/>
                </a:solidFill>
              </a:rPr>
              <a:t>Шкільний парламент </a:t>
            </a:r>
            <a:br>
              <a:rPr lang="uk-UA" sz="1900" b="1" dirty="0">
                <a:solidFill>
                  <a:srgbClr val="C00000"/>
                </a:solidFill>
              </a:rPr>
            </a:br>
            <a:r>
              <a:rPr lang="uk-UA" sz="1900" b="1" dirty="0">
                <a:solidFill>
                  <a:srgbClr val="C00000"/>
                </a:solidFill>
              </a:rPr>
              <a:t>2014–2015  н. р.</a:t>
            </a:r>
            <a:endParaRPr lang="en-US" sz="1900" b="1" dirty="0">
              <a:solidFill>
                <a:srgbClr val="C00000"/>
              </a:solidFill>
            </a:endParaRPr>
          </a:p>
        </p:txBody>
      </p:sp>
      <p:pic>
        <p:nvPicPr>
          <p:cNvPr id="4198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1379" y="-11217"/>
            <a:ext cx="9177338" cy="6892925"/>
          </a:xfrm>
        </p:spPr>
      </p:pic>
      <p:pic>
        <p:nvPicPr>
          <p:cNvPr id="41986" name="Picture 2" descr="D:\Users\PC\Pictures\hfKcMHvViC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2869" y="548680"/>
            <a:ext cx="3580568" cy="251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Users\PC\Pictures\школа\президенти школи\B4wyI3f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1671239"/>
            <a:ext cx="3285652" cy="4342609"/>
          </a:xfrm>
          <a:prstGeom prst="rect">
            <a:avLst/>
          </a:prstGeom>
          <a:noFill/>
          <a:scene3d>
            <a:camera prst="orthographicFront">
              <a:rot lat="0" lon="0" rev="21299999"/>
            </a:camera>
            <a:lightRig rig="threePt" dir="t"/>
          </a:scene3d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00BFAD49-D6BA-48F0-9245-D711979FE441}"/>
              </a:ext>
            </a:extLst>
          </p:cNvPr>
          <p:cNvSpPr/>
          <p:nvPr/>
        </p:nvSpPr>
        <p:spPr>
          <a:xfrm>
            <a:off x="1115616" y="3284984"/>
            <a:ext cx="2736304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2014–2015 н. р.</a:t>
            </a:r>
            <a:endParaRPr lang="uk-UA" dirty="0"/>
          </a:p>
        </p:txBody>
      </p:sp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827088" y="3143248"/>
            <a:ext cx="3529012" cy="1214446"/>
          </a:xfrm>
        </p:spPr>
        <p:txBody>
          <a:bodyPr/>
          <a:lstStyle/>
          <a:p>
            <a:r>
              <a:rPr lang="uk-UA" sz="1900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sz="1900" b="1" dirty="0">
                <a:solidFill>
                  <a:srgbClr val="C00000"/>
                </a:solidFill>
              </a:rPr>
            </a:br>
            <a:r>
              <a:rPr lang="uk-UA" sz="1900" b="1" dirty="0">
                <a:solidFill>
                  <a:srgbClr val="C00000"/>
                </a:solidFill>
              </a:rPr>
              <a:t>2015–2017 н. р.</a:t>
            </a:r>
            <a:endParaRPr lang="en-US" sz="1900" b="1" dirty="0">
              <a:solidFill>
                <a:srgbClr val="C00000"/>
              </a:solidFill>
            </a:endParaRPr>
          </a:p>
        </p:txBody>
      </p:sp>
      <p:pic>
        <p:nvPicPr>
          <p:cNvPr id="4300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25" y="0"/>
            <a:ext cx="9131300" cy="6858000"/>
          </a:xfrm>
        </p:spPr>
      </p:pic>
      <p:pic>
        <p:nvPicPr>
          <p:cNvPr id="1026" name="Picture 2" descr="F:\Фото,міністерства,призидент\IMG_65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517359"/>
            <a:ext cx="3611378" cy="2407585"/>
          </a:xfrm>
          <a:prstGeom prst="rect">
            <a:avLst/>
          </a:prstGeom>
          <a:noFill/>
        </p:spPr>
      </p:pic>
      <p:pic>
        <p:nvPicPr>
          <p:cNvPr id="1028" name="Picture 4" descr="F:\oybTRbTrVM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142984"/>
            <a:ext cx="3429024" cy="5148565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41386D4B-701F-42AE-BAC5-2570E586C124}"/>
              </a:ext>
            </a:extLst>
          </p:cNvPr>
          <p:cNvSpPr/>
          <p:nvPr/>
        </p:nvSpPr>
        <p:spPr>
          <a:xfrm>
            <a:off x="1115616" y="3284984"/>
            <a:ext cx="2736304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2015–2017 н. р.</a:t>
            </a:r>
            <a:endParaRPr lang="uk-UA" dirty="0"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>
            <a:extLst>
              <a:ext uri="{FF2B5EF4-FFF2-40B4-BE49-F238E27FC236}">
                <a16:creationId xmlns:a16="http://schemas.microsoft.com/office/drawing/2014/main" id="{975A3A12-B51C-4186-A3DA-83C53B6B1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00" y="5668"/>
            <a:ext cx="9131300" cy="6858000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E9C4BEE-6949-41A4-A96E-83751DB97D42}"/>
              </a:ext>
            </a:extLst>
          </p:cNvPr>
          <p:cNvSpPr/>
          <p:nvPr/>
        </p:nvSpPr>
        <p:spPr>
          <a:xfrm>
            <a:off x="1115616" y="3284984"/>
            <a:ext cx="2736304" cy="64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2017–2019 н. р.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2D7C1C-4EFF-4C96-AE20-D930012E4B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37" y="772163"/>
            <a:ext cx="3510390" cy="2160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046E4D-9D46-404A-B10E-0C70BD6A93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1" r="23924" b="-875"/>
          <a:stretch/>
        </p:blipFill>
        <p:spPr>
          <a:xfrm>
            <a:off x="5475502" y="1852283"/>
            <a:ext cx="2453176" cy="3153434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5F040A9-FEE6-4418-8B94-918E7775F3C4}"/>
              </a:ext>
            </a:extLst>
          </p:cNvPr>
          <p:cNvSpPr/>
          <p:nvPr/>
        </p:nvSpPr>
        <p:spPr>
          <a:xfrm>
            <a:off x="4559300" y="522920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Олег Олійник 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президент школи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 2017-2019 </a:t>
            </a:r>
            <a:r>
              <a:rPr lang="uk-UA" sz="1400" b="1" dirty="0" err="1">
                <a:solidFill>
                  <a:srgbClr val="FF0000"/>
                </a:solidFill>
              </a:rPr>
              <a:t>н.р</a:t>
            </a:r>
            <a:r>
              <a:rPr lang="uk-UA" sz="1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906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067128" cy="1871661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Школа</a:t>
            </a:r>
            <a:r>
              <a:rPr lang="en-US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– не комора знань, а світоч розуму.</a:t>
            </a:r>
            <a:b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</a:br>
            <a:r>
              <a:rPr lang="en-US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Усі діти не можуть мати однакові здібності. </a:t>
            </a:r>
            <a:b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</a:br>
            <a: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І найважливіше завдання школи — </a:t>
            </a:r>
            <a:b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</a:br>
            <a: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виховання здібностей. </a:t>
            </a:r>
            <a:b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</a:br>
            <a: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                                                                      </a:t>
            </a:r>
            <a:r>
              <a:rPr lang="en-US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                </a:t>
            </a:r>
            <a:br>
              <a:rPr lang="uk-UA" sz="1900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</a:br>
            <a:r>
              <a:rPr lang="uk-UA" sz="1900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                                                                   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1900" i="1" dirty="0">
                <a:solidFill>
                  <a:schemeClr val="bg1">
                    <a:lumMod val="10000"/>
                  </a:schemeClr>
                </a:solidFill>
                <a:latin typeface="Georgia" panose="02040502050405020303" pitchFamily="18" charset="0"/>
              </a:rPr>
              <a:t>В. О. Сухомлинський</a:t>
            </a:r>
            <a:endParaRPr lang="en-US" sz="1900" i="1" dirty="0"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336" y="2348333"/>
            <a:ext cx="6553768" cy="43651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0D5667-9539-4DA2-9A86-A84F033D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00" y="0"/>
            <a:ext cx="91313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BB676B-265D-437C-8FCC-98286CA5EF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3456384" cy="2592288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04668DC-03C3-488A-A2FE-D5A1C6198716}"/>
              </a:ext>
            </a:extLst>
          </p:cNvPr>
          <p:cNvSpPr/>
          <p:nvPr/>
        </p:nvSpPr>
        <p:spPr>
          <a:xfrm>
            <a:off x="611560" y="3284984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2019–2020 н. р.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E33257-5BA7-40EF-8B36-351666B97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76227"/>
            <a:ext cx="2918117" cy="3705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231813-C253-405A-B17E-FAC98F170484}"/>
              </a:ext>
            </a:extLst>
          </p:cNvPr>
          <p:cNvSpPr txBox="1"/>
          <p:nvPr/>
        </p:nvSpPr>
        <p:spPr>
          <a:xfrm>
            <a:off x="5508104" y="5445224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Софія </a:t>
            </a:r>
            <a:r>
              <a:rPr lang="uk-UA" b="1" dirty="0" err="1">
                <a:solidFill>
                  <a:srgbClr val="FF0000"/>
                </a:solidFill>
              </a:rPr>
              <a:t>Побуда</a:t>
            </a:r>
            <a:endParaRPr lang="uk-UA" b="1" dirty="0">
              <a:solidFill>
                <a:srgbClr val="FF0000"/>
              </a:solidFill>
            </a:endParaRPr>
          </a:p>
          <a:p>
            <a:pPr algn="ctr"/>
            <a:r>
              <a:rPr lang="uk-UA" sz="1200" b="1" dirty="0">
                <a:solidFill>
                  <a:srgbClr val="FF0000"/>
                </a:solidFill>
              </a:rPr>
              <a:t>президент школи</a:t>
            </a:r>
          </a:p>
          <a:p>
            <a:pPr algn="ctr"/>
            <a:r>
              <a:rPr lang="uk-UA" sz="1200" b="1" dirty="0">
                <a:solidFill>
                  <a:srgbClr val="FF0000"/>
                </a:solidFill>
              </a:rPr>
              <a:t> 2019-2020н.р.</a:t>
            </a:r>
          </a:p>
        </p:txBody>
      </p:sp>
    </p:spTree>
    <p:extLst>
      <p:ext uri="{BB962C8B-B14F-4D97-AF65-F5344CB8AC3E}">
        <p14:creationId xmlns:p14="http://schemas.microsoft.com/office/powerpoint/2010/main" val="3915705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>
            <a:extLst>
              <a:ext uri="{FF2B5EF4-FFF2-40B4-BE49-F238E27FC236}">
                <a16:creationId xmlns:a16="http://schemas.microsoft.com/office/drawing/2014/main" id="{4B91D583-6123-48E8-8E08-97161A809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00" y="0"/>
            <a:ext cx="91313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82C1CF-E692-4914-B7FA-87243F662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37624"/>
            <a:ext cx="2651019" cy="3982752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2663BA6-6DF6-46A0-853D-38A4185E8C60}"/>
              </a:ext>
            </a:extLst>
          </p:cNvPr>
          <p:cNvSpPr/>
          <p:nvPr/>
        </p:nvSpPr>
        <p:spPr>
          <a:xfrm>
            <a:off x="5177429" y="5420376"/>
            <a:ext cx="30243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Анастасія </a:t>
            </a:r>
            <a:r>
              <a:rPr lang="uk-UA" b="1" dirty="0" err="1">
                <a:solidFill>
                  <a:srgbClr val="FF0000"/>
                </a:solidFill>
              </a:rPr>
              <a:t>Нетреб’як</a:t>
            </a:r>
            <a:endParaRPr lang="uk-UA" b="1" dirty="0">
              <a:solidFill>
                <a:srgbClr val="FF0000"/>
              </a:solidFill>
            </a:endParaRP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президент школи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 2020-2021н.р.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7108A4-D9FD-4AC4-B92E-45247C7B1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6" y="773310"/>
            <a:ext cx="3576399" cy="2682299"/>
          </a:xfrm>
          <a:prstGeom prst="rect">
            <a:avLst/>
          </a:prstGeom>
        </p:spPr>
      </p:pic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86084377-27F4-4DA6-B74B-DC52D602F185}"/>
              </a:ext>
            </a:extLst>
          </p:cNvPr>
          <p:cNvSpPr/>
          <p:nvPr/>
        </p:nvSpPr>
        <p:spPr>
          <a:xfrm>
            <a:off x="242642" y="35931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2020–2021 н. р.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06528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EEBAB15-590C-D4A3-AFD7-DA082BDFD261}"/>
              </a:ext>
            </a:extLst>
          </p:cNvPr>
          <p:cNvSpPr/>
          <p:nvPr/>
        </p:nvSpPr>
        <p:spPr>
          <a:xfrm>
            <a:off x="5177429" y="5420376"/>
            <a:ext cx="30243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Любомир </a:t>
            </a:r>
            <a:r>
              <a:rPr lang="uk-UA" b="1" dirty="0" err="1">
                <a:solidFill>
                  <a:srgbClr val="FF0000"/>
                </a:solidFill>
              </a:rPr>
              <a:t>Ходань</a:t>
            </a:r>
            <a:endParaRPr lang="uk-UA" b="1" dirty="0">
              <a:solidFill>
                <a:srgbClr val="FF0000"/>
              </a:solidFill>
            </a:endParaRP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президент ліцею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 2021-2022 </a:t>
            </a:r>
            <a:r>
              <a:rPr lang="uk-UA" sz="1400" b="1" dirty="0" err="1">
                <a:solidFill>
                  <a:srgbClr val="FF0000"/>
                </a:solidFill>
              </a:rPr>
              <a:t>н.р</a:t>
            </a:r>
            <a:r>
              <a:rPr lang="uk-UA" sz="1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0374B66-DBD7-8318-FD40-7D633E55C5EA}"/>
              </a:ext>
            </a:extLst>
          </p:cNvPr>
          <p:cNvSpPr/>
          <p:nvPr/>
        </p:nvSpPr>
        <p:spPr>
          <a:xfrm>
            <a:off x="242642" y="35931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2021–2022 н. р.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BFC8C7-F9E8-3669-0701-F0EBD82D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96" y="773311"/>
            <a:ext cx="3552745" cy="26822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3EF062-EEE4-DDEA-F1EB-28D45B5793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742" y="1454526"/>
            <a:ext cx="2651019" cy="39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68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D79329-CE5A-FDF9-2908-FDAE6E0A59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956"/>
          <a:stretch/>
        </p:blipFill>
        <p:spPr>
          <a:xfrm>
            <a:off x="688796" y="773310"/>
            <a:ext cx="3576399" cy="2682299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00AC411-352F-88A5-80B1-EF02923DF8D0}"/>
              </a:ext>
            </a:extLst>
          </p:cNvPr>
          <p:cNvSpPr/>
          <p:nvPr/>
        </p:nvSpPr>
        <p:spPr>
          <a:xfrm>
            <a:off x="242642" y="35931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2022–2024 н. р.</a:t>
            </a:r>
            <a:endParaRPr lang="uk-UA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5F440AE-95D8-319A-F7DD-21B6882A4386}"/>
              </a:ext>
            </a:extLst>
          </p:cNvPr>
          <p:cNvSpPr/>
          <p:nvPr/>
        </p:nvSpPr>
        <p:spPr>
          <a:xfrm>
            <a:off x="5177429" y="5420376"/>
            <a:ext cx="30243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Ігор Гавадза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президент ліцею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 2022-2024 </a:t>
            </a:r>
            <a:r>
              <a:rPr lang="uk-UA" sz="1400" b="1" dirty="0" err="1">
                <a:solidFill>
                  <a:srgbClr val="FF0000"/>
                </a:solidFill>
              </a:rPr>
              <a:t>н.р</a:t>
            </a:r>
            <a:r>
              <a:rPr lang="uk-UA" sz="1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9C75FE-BD5C-61B1-C1FD-DDDA725F0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612" r="6897" b="1384"/>
          <a:stretch/>
        </p:blipFill>
        <p:spPr>
          <a:xfrm>
            <a:off x="5364086" y="1454526"/>
            <a:ext cx="2651019" cy="39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32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AAD52-9957-043A-CD1D-AF3E78193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67604CC-0352-458B-D8B5-0A70D875E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588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3D23001-1823-13A0-B350-D456016C498C}"/>
              </a:ext>
            </a:extLst>
          </p:cNvPr>
          <p:cNvSpPr/>
          <p:nvPr/>
        </p:nvSpPr>
        <p:spPr>
          <a:xfrm>
            <a:off x="5177429" y="5420376"/>
            <a:ext cx="30243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Юлія Гавадза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президент ліцею</a:t>
            </a:r>
          </a:p>
          <a:p>
            <a:pPr algn="ctr"/>
            <a:r>
              <a:rPr lang="uk-UA" sz="1400" b="1" dirty="0">
                <a:solidFill>
                  <a:srgbClr val="FF0000"/>
                </a:solidFill>
              </a:rPr>
              <a:t> 2024-2025 </a:t>
            </a:r>
            <a:r>
              <a:rPr lang="uk-UA" sz="1400" b="1" dirty="0" err="1">
                <a:solidFill>
                  <a:srgbClr val="FF0000"/>
                </a:solidFill>
              </a:rPr>
              <a:t>н.р</a:t>
            </a:r>
            <a:r>
              <a:rPr lang="uk-UA" sz="1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87C01C8-8D15-B028-24E9-30BB22824289}"/>
              </a:ext>
            </a:extLst>
          </p:cNvPr>
          <p:cNvSpPr/>
          <p:nvPr/>
        </p:nvSpPr>
        <p:spPr>
          <a:xfrm>
            <a:off x="242642" y="35931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</a:rPr>
              <a:t>Шкільний парламент</a:t>
            </a:r>
            <a:br>
              <a:rPr lang="uk-UA" b="1" dirty="0">
                <a:solidFill>
                  <a:srgbClr val="C00000"/>
                </a:solidFill>
              </a:rPr>
            </a:br>
            <a:r>
              <a:rPr lang="uk-UA" b="1" dirty="0">
                <a:solidFill>
                  <a:srgbClr val="C00000"/>
                </a:solidFill>
              </a:rPr>
              <a:t>2024–2025 н. р.</a:t>
            </a:r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6751A2-D562-82C6-EBA9-3A9F707401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44" t="2110"/>
          <a:stretch/>
        </p:blipFill>
        <p:spPr>
          <a:xfrm>
            <a:off x="5364087" y="1454526"/>
            <a:ext cx="2651019" cy="39827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367138-DDEA-B4F9-6453-656EB3A176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r="7569"/>
          <a:stretch/>
        </p:blipFill>
        <p:spPr>
          <a:xfrm>
            <a:off x="688796" y="760412"/>
            <a:ext cx="3576399" cy="269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20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786314" y="3286124"/>
            <a:ext cx="4071966" cy="428628"/>
          </a:xfrm>
          <a:prstGeom prst="roundRect">
            <a:avLst>
              <a:gd name="adj" fmla="val 10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Загальношкільна учнівська конференція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kVI7QDQwG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429256" y="6143644"/>
            <a:ext cx="3500462" cy="500066"/>
          </a:xfrm>
          <a:prstGeom prst="roundRect">
            <a:avLst>
              <a:gd name="adj" fmla="val 10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Дебати кандидатів 2015 року </a:t>
            </a:r>
          </a:p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на пост президента школи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R3qdU2iK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4282" y="6215082"/>
            <a:ext cx="3429024" cy="428628"/>
          </a:xfrm>
          <a:prstGeom prst="roundRect">
            <a:avLst>
              <a:gd name="adj" fmla="val 109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Вибори президента школи – 2015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16632"/>
            <a:ext cx="6250446" cy="86409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defRPr/>
            </a:pPr>
            <a:r>
              <a:rPr lang="ru-RU" sz="2400" b="1" dirty="0" err="1">
                <a:ln w="317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lumMod val="90000"/>
                      <a:alpha val="60000"/>
                    </a:schemeClr>
                  </a:glow>
                </a:effectLst>
              </a:rPr>
              <a:t>Обов</a:t>
            </a:r>
            <a:r>
              <a:rPr lang="en-US" sz="2400" b="1" dirty="0">
                <a:ln w="317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lumMod val="90000"/>
                      <a:alpha val="60000"/>
                    </a:schemeClr>
                  </a:glow>
                </a:effectLst>
              </a:rPr>
              <a:t>’</a:t>
            </a:r>
            <a:r>
              <a:rPr lang="ru-RU" sz="2400" b="1" dirty="0" err="1">
                <a:ln w="317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lumMod val="90000"/>
                      <a:alpha val="60000"/>
                    </a:schemeClr>
                  </a:glow>
                </a:effectLst>
              </a:rPr>
              <a:t>язки</a:t>
            </a:r>
            <a:r>
              <a:rPr lang="uk-UA" sz="2400" b="1" dirty="0">
                <a:ln w="317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lumMod val="90000"/>
                      <a:alpha val="60000"/>
                    </a:schemeClr>
                  </a:glow>
                </a:effectLst>
              </a:rPr>
              <a:t> президента школи</a:t>
            </a:r>
            <a:r>
              <a:rPr lang="ru-RU" sz="2400" b="1" dirty="0">
                <a:ln w="3175"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101600">
                    <a:schemeClr val="accent1">
                      <a:lumMod val="90000"/>
                      <a:alpha val="60000"/>
                    </a:schemeClr>
                  </a:glo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1196975"/>
            <a:ext cx="8229600" cy="4608513"/>
          </a:xfrm>
        </p:spPr>
        <p:txBody>
          <a:bodyPr/>
          <a:lstStyle/>
          <a:p>
            <a:pPr>
              <a:defRPr/>
            </a:pPr>
            <a:br>
              <a:rPr lang="uk-UA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lang="uk-UA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2069007"/>
              </p:ext>
            </p:extLst>
          </p:nvPr>
        </p:nvGraphicFramePr>
        <p:xfrm>
          <a:off x="341428" y="953344"/>
          <a:ext cx="8802572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69B8DF-BF8A-4682-BFCA-442827F105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8" y="1185366"/>
            <a:ext cx="3154356" cy="20996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571868" y="500042"/>
            <a:ext cx="5143536" cy="114300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Секретар </a:t>
            </a:r>
          </a:p>
          <a:p>
            <a:pPr lvl="0" algn="ctr"/>
            <a:r>
              <a:rPr lang="uk-UA" sz="24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Шкільного парламенту виконує такі функції:</a:t>
            </a:r>
            <a:endParaRPr lang="uk-UA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4810" y="1857364"/>
            <a:ext cx="3286148" cy="9286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веде протоколи засідань парламенту;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43438" y="3000372"/>
            <a:ext cx="2928958" cy="857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веде архіви;</a:t>
            </a:r>
            <a:endParaRPr lang="ru-RU" b="1" dirty="0">
              <a:solidFill>
                <a:srgbClr val="002060"/>
              </a:solidFill>
            </a:endParaRPr>
          </a:p>
          <a:p>
            <a:pPr lvl="0" algn="just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4" y="4071942"/>
            <a:ext cx="3286148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звітує президенту, перед засіданням;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500694" y="5357826"/>
            <a:ext cx="3286116" cy="9286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збирає всі пропозиції, які має розглянути парламент.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0FAC14-A980-4086-8A30-CB2E8A42D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780176"/>
            <a:ext cx="3234373" cy="21528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7E42AD-ECC6-4D16-90A3-83C3D6DFF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02" y="4096267"/>
            <a:ext cx="3213091" cy="24098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971550" y="274638"/>
            <a:ext cx="7715250" cy="1143000"/>
          </a:xfrm>
        </p:spPr>
        <p:txBody>
          <a:bodyPr/>
          <a:lstStyle/>
          <a:p>
            <a:r>
              <a:rPr lang="uk-UA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Герб ліцею та гімн                  </a:t>
            </a:r>
            <a:br>
              <a:rPr lang="uk-UA" sz="1600" dirty="0">
                <a:solidFill>
                  <a:srgbClr val="002060"/>
                </a:solidFill>
              </a:rPr>
            </a:b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Содержимое 5" descr="04o1Ov7cDGg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100" y="1714488"/>
            <a:ext cx="3571900" cy="3571900"/>
          </a:xfrm>
        </p:spPr>
      </p:pic>
      <p:sp>
        <p:nvSpPr>
          <p:cNvPr id="29698" name="Объект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4103761" cy="456510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uk-UA" sz="3200" b="1" dirty="0">
                <a:solidFill>
                  <a:srgbClr val="800000"/>
                </a:solidFill>
                <a:latin typeface="Monotype Corsiva" pitchFamily="66" charset="0"/>
              </a:rPr>
              <a:t>Гімн </a:t>
            </a:r>
          </a:p>
          <a:p>
            <a:pPr algn="ctr">
              <a:buNone/>
            </a:pPr>
            <a:r>
              <a:rPr lang="uk-UA" sz="3200" b="1" dirty="0">
                <a:solidFill>
                  <a:srgbClr val="800000"/>
                </a:solidFill>
                <a:latin typeface="Monotype Corsiva" pitchFamily="66" charset="0"/>
              </a:rPr>
              <a:t>Пісня серця школяра</a:t>
            </a:r>
            <a:endParaRPr lang="uk-UA" sz="3200" b="1" dirty="0">
              <a:solidFill>
                <a:srgbClr val="FFFF00"/>
              </a:solidFill>
              <a:latin typeface="Monotype Corsiva" pitchFamily="66" charset="0"/>
            </a:endParaRPr>
          </a:p>
          <a:p>
            <a:pPr algn="just"/>
            <a:r>
              <a:rPr lang="uk-UA" sz="1400" dirty="0">
                <a:solidFill>
                  <a:srgbClr val="000099"/>
                </a:solidFill>
                <a:latin typeface="Georgia" pitchFamily="18" charset="0"/>
              </a:rPr>
              <a:t>Світів багато навкруги, багато є шляхів.              Та повертатимемось ми до рідних берегів.   Наука кличе – на поріг до школи ми йдемо,           і безміри людських доріг в серцях ми несемо.</a:t>
            </a:r>
          </a:p>
          <a:p>
            <a:pPr algn="ctr">
              <a:buNone/>
            </a:pPr>
            <a:endParaRPr lang="uk-UA" sz="1400" b="1" u="sng" dirty="0">
              <a:solidFill>
                <a:srgbClr val="000099"/>
              </a:solidFill>
              <a:latin typeface="Georgia" pitchFamily="18" charset="0"/>
            </a:endParaRPr>
          </a:p>
          <a:p>
            <a:pPr algn="ctr">
              <a:buNone/>
            </a:pPr>
            <a:r>
              <a:rPr lang="uk-UA" sz="1400" b="1" u="sng" dirty="0">
                <a:solidFill>
                  <a:srgbClr val="000099"/>
                </a:solidFill>
                <a:latin typeface="Georgia" pitchFamily="18" charset="0"/>
              </a:rPr>
              <a:t>Приспів</a:t>
            </a:r>
            <a:r>
              <a:rPr lang="uk-UA" sz="1400" dirty="0">
                <a:solidFill>
                  <a:srgbClr val="000099"/>
                </a:solidFill>
                <a:latin typeface="Georgia" pitchFamily="18" charset="0"/>
              </a:rPr>
              <a:t>                                                                          </a:t>
            </a:r>
          </a:p>
          <a:p>
            <a:pPr algn="just">
              <a:buNone/>
            </a:pPr>
            <a:r>
              <a:rPr lang="uk-UA" sz="1400" dirty="0">
                <a:solidFill>
                  <a:srgbClr val="000099"/>
                </a:solidFill>
                <a:latin typeface="Georgia" pitchFamily="18" charset="0"/>
              </a:rPr>
              <a:t>	Як серце прагне і веде, як тягне нас душа,         так наша віра в силу знань ніяк не </a:t>
            </a:r>
            <a:r>
              <a:rPr lang="uk-UA" sz="1400" dirty="0" err="1">
                <a:solidFill>
                  <a:srgbClr val="000099"/>
                </a:solidFill>
                <a:latin typeface="Georgia" pitchFamily="18" charset="0"/>
              </a:rPr>
              <a:t>полиша</a:t>
            </a:r>
            <a:r>
              <a:rPr lang="uk-UA" sz="1400" dirty="0">
                <a:solidFill>
                  <a:srgbClr val="000099"/>
                </a:solidFill>
                <a:latin typeface="Georgia" pitchFamily="18" charset="0"/>
              </a:rPr>
              <a:t>!           Бо школа надихає нас і до вершин несе!      Настав  зростання духу час! Знання понад усе! </a:t>
            </a:r>
          </a:p>
          <a:p>
            <a:pPr>
              <a:buNone/>
            </a:pPr>
            <a:endParaRPr lang="uk-UA" sz="1400" dirty="0">
              <a:solidFill>
                <a:srgbClr val="000099"/>
              </a:solidFill>
              <a:latin typeface="Georgia" pitchFamily="18" charset="0"/>
            </a:endParaRPr>
          </a:p>
          <a:p>
            <a:pPr algn="just">
              <a:buNone/>
            </a:pPr>
            <a:r>
              <a:rPr lang="uk-UA" sz="1400" dirty="0">
                <a:solidFill>
                  <a:srgbClr val="000099"/>
                </a:solidFill>
                <a:latin typeface="Georgia" pitchFamily="18" charset="0"/>
              </a:rPr>
              <a:t>	І вчитель рідний труд святий вкладає у серця,      І шлях дає нам до мети його турбота ця.              З любов</a:t>
            </a:r>
            <a:r>
              <a:rPr lang="en-US" sz="1400" dirty="0">
                <a:solidFill>
                  <a:srgbClr val="000099"/>
                </a:solidFill>
                <a:latin typeface="Georgia" pitchFamily="18" charset="0"/>
              </a:rPr>
              <a:t>’</a:t>
            </a:r>
            <a:r>
              <a:rPr lang="uk-UA" sz="1400" dirty="0">
                <a:solidFill>
                  <a:srgbClr val="000099"/>
                </a:solidFill>
                <a:latin typeface="Georgia" pitchFamily="18" charset="0"/>
              </a:rPr>
              <a:t>ю, вдячністю, теплом, співають школярі, щоб від зорі нести добро і вчитись до зорі!</a:t>
            </a:r>
            <a:r>
              <a:rPr lang="uk-UA" sz="1200" dirty="0">
                <a:latin typeface="Georgia" pitchFamily="18" charset="0"/>
              </a:rPr>
              <a:t>                    </a:t>
            </a:r>
            <a:endParaRPr lang="en-US" sz="1200" dirty="0">
              <a:latin typeface="Georgia" pitchFamily="18" charset="0"/>
            </a:endParaRPr>
          </a:p>
        </p:txBody>
      </p:sp>
    </p:spTree>
  </p:cSld>
  <p:clrMapOvr>
    <a:masterClrMapping/>
  </p:clrMapOvr>
  <p:transition spd="slow">
    <p:blinds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42016018"/>
              </p:ext>
            </p:extLst>
          </p:nvPr>
        </p:nvGraphicFramePr>
        <p:xfrm>
          <a:off x="899592" y="4941168"/>
          <a:ext cx="7920880" cy="17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7184B0-C443-4398-BEE3-2A77574940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216024"/>
            <a:ext cx="4286100" cy="28529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D1EB3A-5875-479D-B8F0-F727F0A562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602" y="2028278"/>
            <a:ext cx="4109464" cy="272252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00100" y="1428736"/>
            <a:ext cx="3429024" cy="8572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допомогу учням у навчанні;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00100" y="2714620"/>
            <a:ext cx="3500462" cy="785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допомагає учням у науково-дослідницькій, проектній діяльності;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0100" y="4000504"/>
            <a:ext cx="4071966" cy="8572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залучає учнів до участі у гуртках;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0100" y="5214950"/>
            <a:ext cx="5357850" cy="8572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забезпечує простір ініціативи, творчості самодіяльності учнів у навчально-пізнавальній діяльності.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ятиугольник 13">
            <a:extLst>
              <a:ext uri="{FF2B5EF4-FFF2-40B4-BE49-F238E27FC236}">
                <a16:creationId xmlns:a16="http://schemas.microsoft.com/office/drawing/2014/main" id="{DDED25CC-C061-43FE-8C82-4E68B2E8CFCC}"/>
              </a:ext>
            </a:extLst>
          </p:cNvPr>
          <p:cNvSpPr/>
          <p:nvPr/>
        </p:nvSpPr>
        <p:spPr>
          <a:xfrm>
            <a:off x="1691680" y="266243"/>
            <a:ext cx="6624736" cy="662427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         </a:t>
            </a:r>
            <a:r>
              <a:rPr lang="uk-UA" sz="2800" b="1" dirty="0">
                <a:solidFill>
                  <a:srgbClr val="FF0000"/>
                </a:solidFill>
              </a:rPr>
              <a:t>Міністерство освіти: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850365-B93A-44D3-A161-0812BEDE0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285860"/>
            <a:ext cx="3429024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3571876"/>
            <a:ext cx="5222384" cy="357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День  учнівського самоврядування </a:t>
            </a:r>
            <a:endParaRPr lang="uk-UA" sz="1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0CB2DF-E3C5-B5BE-30C4-A4F705F6D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930"/>
          <a:stretch/>
        </p:blipFill>
        <p:spPr>
          <a:xfrm>
            <a:off x="610092" y="134010"/>
            <a:ext cx="2880320" cy="1924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AE016-F592-88E7-7F2B-C01FD4BA7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14" y="2262541"/>
            <a:ext cx="2880319" cy="22099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0FD654-025D-92DA-79EB-AFC30359F4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42" t="11924" r="-576" b="-446"/>
          <a:stretch/>
        </p:blipFill>
        <p:spPr>
          <a:xfrm>
            <a:off x="610093" y="4676825"/>
            <a:ext cx="2880320" cy="20482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DD0E623-7EE9-B812-8FB8-D4B268C48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187" y="325735"/>
            <a:ext cx="2520280" cy="27897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B040A6-7878-5DF2-8AFA-57BECCC26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000" y="306664"/>
            <a:ext cx="2520280" cy="277283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72DFCE-3633-E91B-1A47-D0FB8FFE3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4178770"/>
            <a:ext cx="2537571" cy="25316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3EFB32-3034-59D1-0EC6-CEA670D832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359" b="-1"/>
          <a:stretch/>
        </p:blipFill>
        <p:spPr>
          <a:xfrm>
            <a:off x="6338000" y="4178770"/>
            <a:ext cx="2520280" cy="254628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90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714876" y="3571876"/>
            <a:ext cx="2786082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  <a:latin typeface="+mj-lt"/>
              </a:rPr>
              <a:t>Участь у </a:t>
            </a:r>
            <a:r>
              <a:rPr lang="uk-UA" sz="1400" b="1" i="1" dirty="0" err="1">
                <a:solidFill>
                  <a:srgbClr val="FF0000"/>
                </a:solidFill>
                <a:latin typeface="+mj-lt"/>
              </a:rPr>
              <a:t>брейн-рингах</a:t>
            </a:r>
            <a:endParaRPr lang="uk-UA" sz="1400" b="1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63444" y="0"/>
            <a:ext cx="7457509" cy="879648"/>
            <a:chOff x="-349672" y="0"/>
            <a:chExt cx="8339135" cy="87964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-349672" y="0"/>
              <a:ext cx="8032402" cy="87964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-276670" y="42941"/>
              <a:ext cx="8266133" cy="7937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Міністерство </a:t>
              </a:r>
              <a:r>
                <a:rPr lang="uk-UA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внутрішніх справ</a:t>
              </a:r>
              <a:r>
                <a:rPr lang="uk-UA" sz="3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endParaRPr lang="ru-RU" sz="34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Пятиугольник 5"/>
          <p:cNvSpPr/>
          <p:nvPr/>
        </p:nvSpPr>
        <p:spPr>
          <a:xfrm>
            <a:off x="1000100" y="1428736"/>
            <a:ext cx="3857652" cy="785818"/>
          </a:xfrm>
          <a:prstGeom prst="homePlate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займається організацією і контролем чергування в школі;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000100" y="2643182"/>
            <a:ext cx="4214842" cy="785818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слідкує за дотриманням учнями правил поведінки в позаурочний час;</a:t>
            </a:r>
            <a:endParaRPr lang="uk-UA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1000100" y="3786190"/>
            <a:ext cx="4572032" cy="714380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контролює зовнішній вигляд школярів;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1000100" y="4857760"/>
            <a:ext cx="5143536" cy="785818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слідкує за збереженням майна школи та благоустроєм території;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1000100" y="6000768"/>
            <a:ext cx="5715040" cy="642942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звітує про роботу на загальношкільних зборах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09F803-0728-4903-B323-5B49D0A8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874" y="1411570"/>
            <a:ext cx="3159590" cy="237495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ото до през\FotorCreatedєєє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14762" cy="6858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142844" y="1857364"/>
            <a:ext cx="1928826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Рейд </a:t>
            </a:r>
            <a:r>
              <a:rPr lang="uk-UA" sz="1400" b="1" i="1" dirty="0" err="1">
                <a:solidFill>
                  <a:srgbClr val="FF0000"/>
                </a:solidFill>
              </a:rPr>
              <a:t>“Підручник”</a:t>
            </a:r>
            <a:endParaRPr lang="uk-UA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00166" y="214290"/>
            <a:ext cx="5912156" cy="1071570"/>
            <a:chOff x="891898" y="-117286"/>
            <a:chExt cx="6955894" cy="87964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891898" y="-117286"/>
              <a:ext cx="6955894" cy="87964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1032502" y="38991"/>
              <a:ext cx="6563141" cy="53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Міністерство </a:t>
              </a:r>
              <a:r>
                <a:rPr lang="uk-UA" sz="3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мистецтва      та культури</a:t>
              </a:r>
              <a:r>
                <a:rPr lang="uk-UA" sz="34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endParaRPr lang="ru-RU" sz="34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Скругленный прямоугольник 4"/>
          <p:cNvSpPr/>
          <p:nvPr/>
        </p:nvSpPr>
        <p:spPr>
          <a:xfrm>
            <a:off x="1000100" y="1928802"/>
            <a:ext cx="3500462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0065" tIns="0" rIns="220065" bIns="0" numCol="1" spcCol="1270" anchor="ctr" anchorCtr="0">
            <a:noAutofit/>
          </a:bodyPr>
          <a:lstStyle/>
          <a:p>
            <a:pPr lvl="0" algn="just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змістовне дозвілля дітей з урахуванням їх інтересів; </a:t>
            </a:r>
            <a:endParaRPr lang="ru-RU" b="1" kern="1200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4"/>
          <p:cNvSpPr/>
          <p:nvPr/>
        </p:nvSpPr>
        <p:spPr>
          <a:xfrm>
            <a:off x="1000100" y="3000371"/>
            <a:ext cx="3571900" cy="121444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0065" tIns="0" rIns="220065" bIns="0" numCol="1" spcCol="1270" anchor="ctr" anchorCtr="0">
            <a:noAutofit/>
          </a:bodyPr>
          <a:lstStyle/>
          <a:p>
            <a:pPr lvl="0" algn="just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залучає учнів до підготовки та проведення спортивно-масових, культосвітніх, розважальних програм і заходів; </a:t>
            </a:r>
            <a:endParaRPr lang="ru-RU" b="1" kern="1200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4"/>
          <p:cNvSpPr/>
          <p:nvPr/>
        </p:nvSpPr>
        <p:spPr>
          <a:xfrm>
            <a:off x="1000100" y="4429132"/>
            <a:ext cx="6786610" cy="571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0065" tIns="0" rIns="220065" bIns="0" numCol="1" spcCol="1270" anchor="ctr" anchorCtr="0">
            <a:noAutofit/>
          </a:bodyPr>
          <a:lstStyle/>
          <a:p>
            <a:pPr lvl="0" algn="just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сприяє розвитку ініціативи та творчих здібностей учнів; </a:t>
            </a:r>
            <a:endParaRPr lang="ru-RU" b="1" kern="1200" dirty="0">
              <a:solidFill>
                <a:srgbClr val="002060"/>
              </a:solidFill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1000100" y="5286388"/>
            <a:ext cx="7858180" cy="5715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0065" tIns="0" rIns="220065" bIns="0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поїздки та екскурсії, походи, зустрічі з цікавими людьми;</a:t>
            </a:r>
            <a:endParaRPr lang="ru-RU" b="1" kern="1200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4"/>
          <p:cNvSpPr/>
          <p:nvPr/>
        </p:nvSpPr>
        <p:spPr>
          <a:xfrm>
            <a:off x="1000100" y="6072206"/>
            <a:ext cx="6858048" cy="5860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0065" tIns="0" rIns="220065" bIns="0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вечори відпочинку, фестивалі, концерти тощо.</a:t>
            </a:r>
            <a:endParaRPr lang="ru-RU" b="1" kern="1200" dirty="0">
              <a:solidFill>
                <a:srgbClr val="00206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6CD608-A15A-472C-80C8-9094DAFC2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571612"/>
            <a:ext cx="3385722" cy="22606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600747" y="6510107"/>
            <a:ext cx="2530540" cy="33439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Шкільний театр </a:t>
            </a:r>
            <a:endParaRPr lang="uk-UA" sz="14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805313-0A3C-4FFF-8926-B704FE5792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1" y="116633"/>
            <a:ext cx="3796783" cy="2088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F601C1-B3A2-4FF2-9EB7-5A14F8E17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978" y="116633"/>
            <a:ext cx="3456384" cy="22322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AA0095-AD22-4013-BAEA-BA08642EF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12876"/>
            <a:ext cx="3125834" cy="20882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7C0D44-B7CF-4C83-AEC2-CBE64E285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46" y="4444730"/>
            <a:ext cx="3014914" cy="20162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A62FC34-74FA-44DA-93BC-7BBF7778A5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76" y="4436338"/>
            <a:ext cx="3270002" cy="224782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36BCDB0-9218-41C3-9FC0-1072F2A15B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58" y="2402693"/>
            <a:ext cx="3209572" cy="200263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465896-4445-479A-9608-4CA55B0E8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33263"/>
            <a:ext cx="3960440" cy="29703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677E15-89E2-4C85-AE68-28135FFE7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495" y="233264"/>
            <a:ext cx="3876939" cy="2907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624F97-84A0-47F7-8F9B-2A33A3924B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43" y="3501008"/>
            <a:ext cx="3696996" cy="27727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817BC2-2901-4CD4-9F49-60758F8EA1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35" y="3590566"/>
            <a:ext cx="3995875" cy="267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10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42976" y="214290"/>
            <a:ext cx="7358115" cy="928694"/>
            <a:chOff x="-1054765" y="0"/>
            <a:chExt cx="8356982" cy="879648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-973629" y="0"/>
              <a:ext cx="8032402" cy="87964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-1054765" y="42941"/>
              <a:ext cx="8356982" cy="77387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Міністерство </a:t>
              </a:r>
              <a:r>
                <a:rPr lang="uk-UA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спорту та здоров</a:t>
              </a:r>
              <a:r>
                <a:rPr lang="en-US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</a:t>
              </a:r>
              <a:r>
                <a:rPr lang="uk-UA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uk-UA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3600" kern="1200" dirty="0"/>
            </a:p>
          </p:txBody>
        </p:sp>
      </p:grpSp>
      <p:sp>
        <p:nvSpPr>
          <p:cNvPr id="8" name="Скругленный прямоугольник 7"/>
          <p:cNvSpPr/>
          <p:nvPr/>
        </p:nvSpPr>
        <p:spPr>
          <a:xfrm>
            <a:off x="1071538" y="1500174"/>
            <a:ext cx="3641545" cy="71438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організовує та проводить змагання, різноманітні турніри;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1538" y="2500306"/>
            <a:ext cx="4000528" cy="642942"/>
          </a:xfrm>
          <a:prstGeom prst="roundRect">
            <a:avLst/>
          </a:prstGeom>
          <a:solidFill>
            <a:schemeClr val="accent3">
              <a:alpha val="90000"/>
            </a:schemeClr>
          </a:solidFill>
        </p:spPr>
        <p:style>
          <a:lnRef idx="2">
            <a:schemeClr val="accent2">
              <a:hueOff val="-1200000"/>
              <a:satOff val="6666"/>
              <a:lumOff val="761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планує заходи до дня здоров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я;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071538" y="3429000"/>
            <a:ext cx="4500594" cy="1120577"/>
            <a:chOff x="1144608" y="2514332"/>
            <a:chExt cx="4212468" cy="767053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144608" y="2514332"/>
              <a:ext cx="4212468" cy="76705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5" name="Скругленный прямоугольник 4"/>
            <p:cNvSpPr/>
            <p:nvPr/>
          </p:nvSpPr>
          <p:spPr>
            <a:xfrm>
              <a:off x="1210428" y="2680173"/>
              <a:ext cx="4071760" cy="5263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організовує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тематичні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виставки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літератури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спортивну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туристичну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тематику;</a:t>
              </a:r>
              <a:endParaRPr lang="ru-RU" b="1" kern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000100" y="4714884"/>
            <a:ext cx="5284509" cy="642942"/>
            <a:chOff x="4594407" y="2051740"/>
            <a:chExt cx="4456669" cy="1079074"/>
          </a:xfrm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4654654" y="2051740"/>
              <a:ext cx="4396422" cy="107907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18" name="Скругленный прямоугольник 4"/>
            <p:cNvSpPr/>
            <p:nvPr/>
          </p:nvSpPr>
          <p:spPr>
            <a:xfrm>
              <a:off x="4594407" y="2171637"/>
              <a:ext cx="4289585" cy="7470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проводить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ранкову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гімнастику</a:t>
              </a:r>
              <a:r>
                <a:rPr lang="ru-RU" b="1" kern="1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endParaRPr lang="ru-RU" b="1" kern="12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1071538" y="5643578"/>
            <a:ext cx="5786478" cy="857256"/>
          </a:xfrm>
          <a:prstGeom prst="roundRect">
            <a:avLst/>
          </a:prstGeom>
          <a:solidFill>
            <a:schemeClr val="accent2">
              <a:lumMod val="75000"/>
              <a:alpha val="90000"/>
            </a:schemeClr>
          </a:solid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проводить просвітницьку роботу щодо здорового способу життя.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037FA4-EBF5-4707-804E-C5D50FA61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42487"/>
            <a:ext cx="2838557" cy="21318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63983087"/>
              </p:ext>
            </p:extLst>
          </p:nvPr>
        </p:nvGraphicFramePr>
        <p:xfrm>
          <a:off x="1043607" y="310997"/>
          <a:ext cx="8074799" cy="6214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031DE0-6126-431F-AE2E-EEC9331869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2366"/>
            <a:ext cx="4171408" cy="277659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516216" y="2361050"/>
            <a:ext cx="2191105" cy="37073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Спортивні змагання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794A75-CF46-407E-98B4-F28048D16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6803"/>
            <a:ext cx="1660685" cy="22142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762FC-E1D9-4346-947F-AB1B851062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306" y="184867"/>
            <a:ext cx="2850821" cy="2138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5FAE87-8807-430F-8968-196868644D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88383"/>
            <a:ext cx="2846132" cy="21345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08E651-1998-4F8D-9869-BD24B2CDA9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7" y="2975084"/>
            <a:ext cx="2784756" cy="20929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D6B435-9E9F-4A00-84C7-5384341D8D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528" y="2975083"/>
            <a:ext cx="2535630" cy="33843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DDFFE9-D391-4D8E-A6E1-473BD4BD1A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30" y="2975083"/>
            <a:ext cx="2538281" cy="3384375"/>
          </a:xfrm>
          <a:prstGeom prst="rect">
            <a:avLst/>
          </a:prstGeom>
        </p:spPr>
      </p:pic>
      <p:sp>
        <p:nvSpPr>
          <p:cNvPr id="18" name="Скругленный прямоугольник 2">
            <a:extLst>
              <a:ext uri="{FF2B5EF4-FFF2-40B4-BE49-F238E27FC236}">
                <a16:creationId xmlns:a16="http://schemas.microsoft.com/office/drawing/2014/main" id="{AA526530-E9C5-4443-B3A9-ABB28D7291B1}"/>
              </a:ext>
            </a:extLst>
          </p:cNvPr>
          <p:cNvSpPr/>
          <p:nvPr/>
        </p:nvSpPr>
        <p:spPr>
          <a:xfrm>
            <a:off x="1043608" y="5473122"/>
            <a:ext cx="2161146" cy="493961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Акція 16 днів проти насилля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0EAC10-08CF-4EEA-AE50-7AF67C1AB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2646"/>
            <a:ext cx="4248472" cy="3186354"/>
          </a:xfrm>
          <a:prstGeom prst="rect">
            <a:avLst/>
          </a:prstGeom>
        </p:spPr>
      </p:pic>
      <p:sp>
        <p:nvSpPr>
          <p:cNvPr id="4" name="Скругленный прямоугольник 2">
            <a:extLst>
              <a:ext uri="{FF2B5EF4-FFF2-40B4-BE49-F238E27FC236}">
                <a16:creationId xmlns:a16="http://schemas.microsoft.com/office/drawing/2014/main" id="{93F9E406-ED3A-42F5-BE57-F930E7047C47}"/>
              </a:ext>
            </a:extLst>
          </p:cNvPr>
          <p:cNvSpPr/>
          <p:nvPr/>
        </p:nvSpPr>
        <p:spPr>
          <a:xfrm>
            <a:off x="3419872" y="3573016"/>
            <a:ext cx="2304256" cy="50508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Щорічне сходження на Говерлу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5F6472-3B81-477B-A330-2338E168C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5" y="116632"/>
            <a:ext cx="3096565" cy="4128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639938-7E14-44F6-9E26-B06073360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6" y="4190223"/>
            <a:ext cx="3347864" cy="2510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90E560B-B3EC-4931-9238-532D449F08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401557"/>
            <a:ext cx="3024336" cy="22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20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5400"/>
            <a:ext cx="9144000" cy="68834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4282" y="3000372"/>
            <a:ext cx="2643174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День здоров</a:t>
            </a:r>
            <a:r>
              <a:rPr lang="en-US" sz="1400" b="1" i="1" dirty="0">
                <a:solidFill>
                  <a:srgbClr val="FF0000"/>
                </a:solidFill>
              </a:rPr>
              <a:t>’</a:t>
            </a:r>
            <a:r>
              <a:rPr lang="uk-UA" sz="1400" b="1" i="1" dirty="0">
                <a:solidFill>
                  <a:srgbClr val="FF0000"/>
                </a:solidFill>
              </a:rPr>
              <a:t>я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715008" y="6357958"/>
            <a:ext cx="3214678" cy="357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Велотур </a:t>
            </a:r>
            <a:r>
              <a:rPr lang="uk-UA" sz="1400" b="1" i="1" dirty="0" err="1">
                <a:solidFill>
                  <a:srgbClr val="FF0000"/>
                </a:solidFill>
              </a:rPr>
              <a:t>“Ми</a:t>
            </a:r>
            <a:r>
              <a:rPr lang="uk-UA" sz="1400" b="1" i="1" dirty="0">
                <a:solidFill>
                  <a:srgbClr val="FF0000"/>
                </a:solidFill>
              </a:rPr>
              <a:t> за мир в </a:t>
            </a:r>
            <a:r>
              <a:rPr lang="uk-UA" sz="1400" b="1" i="1" dirty="0" err="1">
                <a:solidFill>
                  <a:srgbClr val="FF0000"/>
                </a:solidFill>
              </a:rPr>
              <a:t>Україні”</a:t>
            </a:r>
            <a:endParaRPr lang="uk-UA" sz="1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57422" y="142852"/>
            <a:ext cx="6500858" cy="857256"/>
            <a:chOff x="3506019" y="214294"/>
            <a:chExt cx="4428526" cy="868664"/>
          </a:xfrm>
          <a:solidFill>
            <a:schemeClr val="accent2"/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3506019" y="214294"/>
              <a:ext cx="4428526" cy="868664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3548424" y="256699"/>
              <a:ext cx="4343716" cy="78385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Міністерство інформації:</a:t>
              </a:r>
              <a:endParaRPr lang="ru-RU" sz="3400" b="1" kern="1200" dirty="0"/>
            </a:p>
          </p:txBody>
        </p:sp>
      </p:grpSp>
      <p:sp>
        <p:nvSpPr>
          <p:cNvPr id="9" name="Скругленный прямоугольник 8"/>
          <p:cNvSpPr/>
          <p:nvPr/>
        </p:nvSpPr>
        <p:spPr>
          <a:xfrm>
            <a:off x="4429124" y="1285860"/>
            <a:ext cx="4500594" cy="5000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інформує учнів про проведення подій, які відбуваються у школі;</a:t>
            </a:r>
            <a:endParaRPr lang="uk-UA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43438" y="2071678"/>
            <a:ext cx="4286280" cy="7143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uk-UA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займається організацією конкурсу стінгазет на певну тему;</a:t>
            </a:r>
            <a:b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29124" y="2928934"/>
            <a:ext cx="4500594" cy="5715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висвітлює шкільне життя в засобах масової інформації; </a:t>
            </a:r>
            <a:endParaRPr lang="uk-UA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357686" y="3786190"/>
            <a:ext cx="4572032" cy="50006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вивчає громадську думку учнів про життя школи;</a:t>
            </a:r>
            <a:endParaRPr lang="uk-UA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28992" y="4500570"/>
            <a:ext cx="5500726" cy="5000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участь дітей у конкурсах літературного характеру;</a:t>
            </a:r>
            <a:endParaRPr lang="uk-UA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00364" y="5286388"/>
            <a:ext cx="5929354" cy="5000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співпрацює з  ДІЛ </a:t>
            </a:r>
            <a:r>
              <a:rPr lang="uk-UA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“Сузір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я”;</a:t>
            </a:r>
            <a:endParaRPr lang="uk-UA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500298" y="5929330"/>
            <a:ext cx="6429420" cy="71435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співпрацює з позашкільними міськими та районними організаціями.</a:t>
            </a:r>
            <a:endParaRPr lang="uk-UA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0D9721-90C1-42C3-B376-ED0952461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42984"/>
            <a:ext cx="2442419" cy="325655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000628" y="4000504"/>
            <a:ext cx="392909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Творчі роботи Міністерства інформації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01613"/>
            <a:ext cx="9144000" cy="7059613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714876" y="3643314"/>
            <a:ext cx="2857520" cy="4286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Зустрічі з відомими людьми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71604" y="285728"/>
            <a:ext cx="7175146" cy="785818"/>
            <a:chOff x="-156823" y="0"/>
            <a:chExt cx="8189225" cy="87964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-1" y="0"/>
              <a:ext cx="8032403" cy="87964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-156823" y="42941"/>
              <a:ext cx="8146284" cy="7937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Міністерство </a:t>
              </a:r>
              <a:r>
                <a:rPr lang="uk-UA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екології</a:t>
              </a: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 </a:t>
              </a:r>
              <a:endParaRPr lang="ru-RU" sz="3400" kern="1200" dirty="0"/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071538" y="2071678"/>
            <a:ext cx="3429024" cy="785818"/>
          </a:xfrm>
          <a:prstGeom prst="round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планує, організовує і проводить екологічні заходи, акції, експедиції; 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0100" y="3143248"/>
            <a:ext cx="3786214" cy="785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відповідає за озеленення класів та коридорів школи; 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00100" y="4214818"/>
            <a:ext cx="4429156" cy="6429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прибирання шкільної території; 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00100" y="5929330"/>
            <a:ext cx="6286544" cy="64294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звітує про роботу на загальношкільних зборах.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00100" y="5072074"/>
            <a:ext cx="5500726" cy="6429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проводить бесіди про культуру утилізації побутових відходів;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1C7D39-92F9-4BC2-A275-FE2E836FE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496" y="1357298"/>
            <a:ext cx="3429024" cy="229316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ollage_photocat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48"/>
          </a:xfrm>
        </p:spPr>
      </p:pic>
      <p:sp>
        <p:nvSpPr>
          <p:cNvPr id="3" name="Скругленный прямоугольник 2"/>
          <p:cNvSpPr/>
          <p:nvPr/>
        </p:nvSpPr>
        <p:spPr>
          <a:xfrm>
            <a:off x="4714876" y="3571876"/>
            <a:ext cx="321471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Благоустрій шкільного подвір'я</a:t>
            </a:r>
          </a:p>
        </p:txBody>
      </p:sp>
    </p:spTree>
  </p:cSld>
  <p:clrMapOvr>
    <a:masterClrMapping/>
  </p:clrMapOvr>
  <p:transition spd="slow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786282" y="1571612"/>
            <a:ext cx="4214874" cy="92869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співпрацює з  організацією Червоний Хрест та Мальтійською службою Допомоги;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43438" y="2714620"/>
            <a:ext cx="4286312" cy="857256"/>
          </a:xfrm>
          <a:prstGeom prst="round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співпрацю учнів з церквами міста та релігійними організаціями;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14810" y="3857628"/>
            <a:ext cx="4714908" cy="7858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залучає учнівську молодь до вивчення предметів духовного  спрямування;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28992" y="4857760"/>
            <a:ext cx="5500726" cy="7143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організовує спільні молитви при потребах;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3108" y="5715016"/>
            <a:ext cx="6643734" cy="92869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проводить доброчинні акції та формує співчутливе ставлення до людей похилого віку, дітей-сиріт, людей з особливими потребами.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214289"/>
            <a:ext cx="8501122" cy="714381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Міністерство духовності та добрих справ: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0F6F61-9FFA-4570-97A5-55C1210EA8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5" y="1181244"/>
            <a:ext cx="3494328" cy="262438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23594" y="0"/>
            <a:ext cx="8220405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15616" y="4077072"/>
            <a:ext cx="2143140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Благодійні акції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61885814"/>
              </p:ext>
            </p:extLst>
          </p:nvPr>
        </p:nvGraphicFramePr>
        <p:xfrm>
          <a:off x="1691680" y="404664"/>
          <a:ext cx="6524798" cy="852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Объект 7"/>
          <p:cNvGraphicFramePr>
            <a:graphicFrameLocks noGrp="1"/>
          </p:cNvGraphicFramePr>
          <p:nvPr>
            <p:ph idx="1"/>
          </p:nvPr>
        </p:nvGraphicFramePr>
        <p:xfrm>
          <a:off x="1043608" y="1357298"/>
          <a:ext cx="7957548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фото до през\FotorCreated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605" y="0"/>
            <a:ext cx="8124395" cy="6741368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220072" y="2852936"/>
            <a:ext cx="2643206" cy="428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Акція </a:t>
            </a:r>
            <a:r>
              <a:rPr lang="uk-UA" sz="1400" b="1" i="1" dirty="0" err="1">
                <a:solidFill>
                  <a:srgbClr val="FF0000"/>
                </a:solidFill>
              </a:rPr>
              <a:t>“Рука</a:t>
            </a:r>
            <a:r>
              <a:rPr lang="uk-UA" sz="1400" b="1" i="1" dirty="0">
                <a:solidFill>
                  <a:srgbClr val="FF0000"/>
                </a:solidFill>
              </a:rPr>
              <a:t> </a:t>
            </a:r>
            <a:r>
              <a:rPr lang="uk-UA" sz="1400" b="1" i="1" dirty="0" err="1">
                <a:solidFill>
                  <a:srgbClr val="FF0000"/>
                </a:solidFill>
              </a:rPr>
              <a:t>допомоги”</a:t>
            </a:r>
            <a:r>
              <a:rPr lang="uk-UA" sz="1400" b="1" i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89B757-3402-4AD3-B5AB-6880ADAFE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25144"/>
            <a:ext cx="4213119" cy="31598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BC3249-F22E-49F2-B17E-C1B539DE8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61" y="125144"/>
            <a:ext cx="4000770" cy="29922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EE97E8-CE23-4760-9995-A90CE17BD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4" y="3573017"/>
            <a:ext cx="3600473" cy="26928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AF8FE4-4D86-42DD-BF8C-CCA1EF6A0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935" y="3463496"/>
            <a:ext cx="4000770" cy="3000577"/>
          </a:xfrm>
          <a:prstGeom prst="rect">
            <a:avLst/>
          </a:prstGeom>
        </p:spPr>
      </p:pic>
      <p:sp>
        <p:nvSpPr>
          <p:cNvPr id="10" name="Скругленный прямоугольник 2">
            <a:extLst>
              <a:ext uri="{FF2B5EF4-FFF2-40B4-BE49-F238E27FC236}">
                <a16:creationId xmlns:a16="http://schemas.microsoft.com/office/drawing/2014/main" id="{BE406648-AAA8-4BA5-BA7C-4AF3937F74AF}"/>
              </a:ext>
            </a:extLst>
          </p:cNvPr>
          <p:cNvSpPr/>
          <p:nvPr/>
        </p:nvSpPr>
        <p:spPr>
          <a:xfrm>
            <a:off x="3491880" y="3067937"/>
            <a:ext cx="2304256" cy="50508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 err="1">
                <a:solidFill>
                  <a:srgbClr val="FF0000"/>
                </a:solidFill>
              </a:rPr>
              <a:t>Проєкт</a:t>
            </a:r>
            <a:r>
              <a:rPr lang="uk-UA" sz="1400" b="1" i="1" dirty="0">
                <a:solidFill>
                  <a:srgbClr val="FF0000"/>
                </a:solidFill>
              </a:rPr>
              <a:t> «Уважний пішохід»</a:t>
            </a:r>
          </a:p>
        </p:txBody>
      </p:sp>
    </p:spTree>
    <p:extLst>
      <p:ext uri="{BB962C8B-B14F-4D97-AF65-F5344CB8AC3E}">
        <p14:creationId xmlns:p14="http://schemas.microsoft.com/office/powerpoint/2010/main" val="7481826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28662" y="214290"/>
            <a:ext cx="8032402" cy="1214446"/>
            <a:chOff x="0" y="0"/>
            <a:chExt cx="8032402" cy="879328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0" y="0"/>
              <a:ext cx="8032402" cy="8793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4" name="Скругленный прямоугольник 4"/>
            <p:cNvSpPr/>
            <p:nvPr/>
          </p:nvSpPr>
          <p:spPr>
            <a:xfrm>
              <a:off x="42925" y="42925"/>
              <a:ext cx="7946552" cy="7934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Співпраця Шкільного парламенту        з адміністрацією школи</a:t>
              </a: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3400" kern="1200" dirty="0"/>
            </a:p>
          </p:txBody>
        </p:sp>
      </p:grpSp>
      <p:pic>
        <p:nvPicPr>
          <p:cNvPr id="1026" name="Picture 2" descr="F:\bYL9OllLne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3968" y="3284984"/>
            <a:ext cx="4283968" cy="3195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4C7886-1AEF-47B8-A083-3B1DE80302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16835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4414" y="1285860"/>
            <a:ext cx="7786711" cy="5384426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285984" y="357166"/>
            <a:ext cx="6072230" cy="785818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400" b="1" dirty="0">
                <a:latin typeface="Times New Roman" pitchFamily="18" charset="0"/>
                <a:cs typeface="Times New Roman" pitchFamily="18" charset="0"/>
              </a:rPr>
              <a:t>З церквами міста</a:t>
            </a:r>
            <a:endParaRPr lang="ru-RU" sz="3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1538" y="1357298"/>
            <a:ext cx="7858180" cy="5314901"/>
          </a:xfrm>
          <a:prstGeom prst="rect">
            <a:avLst/>
          </a:prstGeom>
        </p:spPr>
      </p:pic>
      <p:sp>
        <p:nvSpPr>
          <p:cNvPr id="3" name="Скругленный прямоугольник 4"/>
          <p:cNvSpPr/>
          <p:nvPr/>
        </p:nvSpPr>
        <p:spPr>
          <a:xfrm>
            <a:off x="971587" y="273574"/>
            <a:ext cx="7946552" cy="109587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0" tIns="152400" rIns="152400" bIns="152400" numCol="1" spcCol="1270" anchor="ctr" anchorCtr="0">
            <a:noAutofit/>
          </a:bodyPr>
          <a:lstStyle/>
          <a:p>
            <a:pPr lvl="0" algn="l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Співпраця Шкільного парламенту з церквами міста</a:t>
            </a:r>
            <a:r>
              <a:rPr lang="uk-UA" sz="40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kern="12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214414" y="1"/>
            <a:ext cx="7746650" cy="1285859"/>
            <a:chOff x="0" y="-175845"/>
            <a:chExt cx="8032402" cy="1055173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8032402" cy="8793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uk-UA"/>
            </a:p>
          </p:txBody>
        </p:sp>
        <p:sp>
          <p:nvSpPr>
            <p:cNvPr id="6" name="Скругленный прямоугольник 4"/>
            <p:cNvSpPr/>
            <p:nvPr/>
          </p:nvSpPr>
          <p:spPr>
            <a:xfrm>
              <a:off x="0" y="-175845"/>
              <a:ext cx="7989477" cy="10122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 товариством Червоний Хрест </a:t>
              </a:r>
              <a:r>
                <a:rPr lang="uk-UA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</a:t>
              </a:r>
              <a:r>
                <a:rPr lang="uk-UA" sz="34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 Мальтійською Службою Допомоги  </a:t>
              </a:r>
              <a:endParaRPr lang="ru-RU" sz="3400" kern="1200" dirty="0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0CA520-3658-4851-9090-94466D54C9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2324959" cy="30243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6C96C6-B8C4-4EFE-BAE7-31F8DDF29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02" y="149068"/>
            <a:ext cx="2268252" cy="30243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64F9A2-6F57-44C2-8049-0F4FB28F9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37" y="304257"/>
            <a:ext cx="3611088" cy="2713958"/>
          </a:xfrm>
          <a:prstGeom prst="rect">
            <a:avLst/>
          </a:prstGeom>
        </p:spPr>
      </p:pic>
      <p:sp>
        <p:nvSpPr>
          <p:cNvPr id="15" name="Скругленный прямоугольник 2">
            <a:extLst>
              <a:ext uri="{FF2B5EF4-FFF2-40B4-BE49-F238E27FC236}">
                <a16:creationId xmlns:a16="http://schemas.microsoft.com/office/drawing/2014/main" id="{DA138D81-D23A-487E-9922-21876B99DC50}"/>
              </a:ext>
            </a:extLst>
          </p:cNvPr>
          <p:cNvSpPr/>
          <p:nvPr/>
        </p:nvSpPr>
        <p:spPr>
          <a:xfrm>
            <a:off x="3419871" y="3248872"/>
            <a:ext cx="2759005" cy="58054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FF0000"/>
                </a:solidFill>
              </a:rPr>
              <a:t>Шкільний парламент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E3F1F2-2E9F-45AB-8491-5E5238D12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79" y="3140968"/>
            <a:ext cx="2627375" cy="19705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A6CFEE-C3F0-4589-AD1A-E703FD05A2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1" y="3829420"/>
            <a:ext cx="3384376" cy="2255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553AB2E-6937-47C5-AAFE-09B536A07E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75" y="3861763"/>
            <a:ext cx="1934102" cy="257880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87FB4F1-3C5D-4CDA-A3C0-522B14F4D5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090" y="5234252"/>
            <a:ext cx="2103222" cy="157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83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4954562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uk-UA" sz="19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</a:rPr>
              <a:t>Перемагає в житті тільки той, хто переміг сам себе. Хто переміг свій страх, свою лінь та свою невпевненість.</a:t>
            </a:r>
            <a:br>
              <a:rPr lang="uk-UA" sz="1600" kern="0" dirty="0">
                <a:solidFill>
                  <a:srgbClr val="000000"/>
                </a:solidFill>
                <a:latin typeface="Georgia" panose="02040502050405020303" pitchFamily="18" charset="0"/>
                <a:cs typeface="Arial"/>
              </a:rPr>
            </a:br>
            <a: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  <a:t>-----------------------------------------------------------</a:t>
            </a: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br>
              <a:rPr lang="uk-UA" sz="1600" kern="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200" kern="0" dirty="0">
                <a:solidFill>
                  <a:srgbClr val="000000"/>
                </a:solidFill>
                <a:latin typeface="Mistral" panose="03090702030407020403" pitchFamily="66" charset="0"/>
                <a:cs typeface="Traditional Arabic" panose="02020603050405020304" pitchFamily="18" charset="-78"/>
              </a:rPr>
              <a:t>P.S. </a:t>
            </a:r>
            <a:r>
              <a:rPr lang="uk-UA" sz="3200" kern="0" dirty="0">
                <a:solidFill>
                  <a:srgbClr val="000000"/>
                </a:solidFill>
                <a:latin typeface="Mistral" panose="03090702030407020403" pitchFamily="66" charset="0"/>
                <a:cs typeface="Traditional Arabic" panose="02020603050405020304" pitchFamily="18" charset="-78"/>
              </a:rPr>
              <a:t>Завжди перемагайте!..</a:t>
            </a:r>
            <a:br>
              <a:rPr lang="uk-UA" sz="3200" kern="0" dirty="0">
                <a:solidFill>
                  <a:srgbClr val="000000"/>
                </a:solidFill>
                <a:latin typeface="Mistral" panose="03090702030407020403" pitchFamily="66" charset="0"/>
                <a:cs typeface="Traditional Arabic" panose="02020603050405020304" pitchFamily="18" charset="-78"/>
              </a:rPr>
            </a:br>
            <a:r>
              <a:rPr lang="uk-UA" sz="2400" kern="0" dirty="0">
                <a:solidFill>
                  <a:srgbClr val="000000"/>
                </a:solidFill>
                <a:latin typeface="Mistral" panose="03090702030407020403" pitchFamily="66" charset="0"/>
                <a:cs typeface="Traditional Arabic" panose="02020603050405020304" pitchFamily="18" charset="-78"/>
              </a:rPr>
              <a:t>                      Учнівський парламент Тисменицького ліцею</a:t>
            </a:r>
            <a:endParaRPr lang="en-US" sz="2000" dirty="0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/>
        </p:nvSpPr>
        <p:spPr>
          <a:xfrm>
            <a:off x="1691680" y="404664"/>
            <a:ext cx="6518426" cy="805303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         </a:t>
            </a:r>
            <a:r>
              <a:rPr lang="uk-UA" sz="4400" b="1" dirty="0">
                <a:solidFill>
                  <a:srgbClr val="FF0000"/>
                </a:solidFill>
              </a:rPr>
              <a:t>Принципи: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124744"/>
          <a:ext cx="829126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1285852" y="1500174"/>
            <a:ext cx="2736117" cy="855036"/>
            <a:chOff x="1309266" y="332020"/>
            <a:chExt cx="2736117" cy="855036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</a:t>
              </a:r>
              <a:r>
                <a:rPr lang="uk-UA" sz="1600" b="1" dirty="0" err="1">
                  <a:solidFill>
                    <a:srgbClr val="002060"/>
                  </a:solidFill>
                </a:rPr>
                <a:t>соціалізуюча</a:t>
              </a:r>
              <a:r>
                <a:rPr lang="uk-UA" sz="1600" b="1" dirty="0">
                  <a:solidFill>
                    <a:srgbClr val="002060"/>
                  </a:solidFill>
                </a:rPr>
                <a:t>;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1285852" y="2571744"/>
            <a:ext cx="2736117" cy="855036"/>
            <a:chOff x="1309266" y="332020"/>
            <a:chExt cx="2736117" cy="85503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комунікативна</a:t>
              </a:r>
              <a:r>
                <a:rPr lang="uk-UA" b="1" dirty="0">
                  <a:solidFill>
                    <a:srgbClr val="002060"/>
                  </a:solidFill>
                </a:rPr>
                <a:t>;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285852" y="3643314"/>
            <a:ext cx="2736117" cy="855036"/>
            <a:chOff x="1309266" y="332020"/>
            <a:chExt cx="2736117" cy="85503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захисна;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285852" y="4714884"/>
            <a:ext cx="2736117" cy="855036"/>
            <a:chOff x="1309266" y="332020"/>
            <a:chExt cx="2736117" cy="855036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організаторська;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572132" y="1285860"/>
            <a:ext cx="2736117" cy="855036"/>
            <a:chOff x="1309266" y="332020"/>
            <a:chExt cx="2736117" cy="85503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прогностична;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572132" y="2285992"/>
            <a:ext cx="2736117" cy="1212226"/>
            <a:chOff x="1309266" y="-25170"/>
            <a:chExt cx="2736117" cy="121222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309266" y="-2517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sz="1600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</a:t>
              </a:r>
              <a:r>
                <a:rPr lang="uk-UA" sz="1600" b="1" dirty="0" err="1">
                  <a:solidFill>
                    <a:srgbClr val="002060"/>
                  </a:solidFill>
                </a:rPr>
                <a:t>корекційно-компенсаторна</a:t>
              </a:r>
              <a:r>
                <a:rPr lang="uk-UA" sz="1600" b="1" dirty="0">
                  <a:solidFill>
                    <a:srgbClr val="002060"/>
                  </a:solidFill>
                </a:rPr>
                <a:t>;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572132" y="3357562"/>
            <a:ext cx="2736117" cy="855036"/>
            <a:chOff x="1309266" y="332020"/>
            <a:chExt cx="2736117" cy="85503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sz="1600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</a:t>
              </a:r>
              <a:r>
                <a:rPr lang="uk-UA" sz="1600" b="1" dirty="0" err="1">
                  <a:solidFill>
                    <a:srgbClr val="002060"/>
                  </a:solidFill>
                </a:rPr>
                <a:t>пізнавально-</a:t>
              </a:r>
              <a:endParaRPr lang="uk-UA" sz="1600" b="1" dirty="0">
                <a:solidFill>
                  <a:srgbClr val="002060"/>
                </a:solidFill>
              </a:endParaRPr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пошукова;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5572132" y="4429132"/>
            <a:ext cx="2736117" cy="855036"/>
            <a:chOff x="1309266" y="332020"/>
            <a:chExt cx="2736117" cy="855036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sz="1600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виховна;</a:t>
              </a: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b="0" i="0" kern="1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285852" y="5786454"/>
            <a:ext cx="2736117" cy="855036"/>
            <a:chOff x="1309266" y="332020"/>
            <a:chExt cx="2736117" cy="855036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rgbClr r="0" g="0" b="0"/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algn="ctr"/>
              <a:endParaRPr lang="uk-UA" dirty="0"/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– превентивна;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309266" y="332020"/>
              <a:ext cx="2736117" cy="8550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9145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0" i="0" kern="12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5572132" y="5500702"/>
            <a:ext cx="2736117" cy="855036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rgbClr r="0" g="0" b="0"/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endParaRPr lang="uk-UA" dirty="0"/>
          </a:p>
          <a:p>
            <a:pPr algn="ctr"/>
            <a:r>
              <a:rPr lang="uk-UA" sz="1600" b="1" dirty="0">
                <a:solidFill>
                  <a:srgbClr val="002060"/>
                </a:solidFill>
              </a:rPr>
              <a:t>– планування</a:t>
            </a:r>
            <a:r>
              <a:rPr lang="uk-UA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071538" y="1500174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46" name="Прямоугольник 45"/>
          <p:cNvSpPr/>
          <p:nvPr/>
        </p:nvSpPr>
        <p:spPr>
          <a:xfrm>
            <a:off x="1071538" y="2571744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800000"/>
              <a:satOff val="22222"/>
              <a:lumOff val="5773"/>
              <a:alphaOff val="0"/>
            </a:schemeClr>
          </a:fillRef>
          <a:effectRef idx="1">
            <a:schemeClr val="accent4">
              <a:tint val="50000"/>
              <a:hueOff val="800000"/>
              <a:satOff val="22222"/>
              <a:lumOff val="577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47" name="Прямоугольник 46"/>
          <p:cNvSpPr/>
          <p:nvPr/>
        </p:nvSpPr>
        <p:spPr>
          <a:xfrm>
            <a:off x="1071538" y="3643314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600000"/>
              <a:satOff val="44444"/>
              <a:lumOff val="11545"/>
              <a:alphaOff val="0"/>
            </a:schemeClr>
          </a:fillRef>
          <a:effectRef idx="1">
            <a:schemeClr val="accent4">
              <a:tint val="50000"/>
              <a:hueOff val="1600000"/>
              <a:satOff val="44444"/>
              <a:lumOff val="1154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48" name="Прямоугольник 47"/>
          <p:cNvSpPr/>
          <p:nvPr/>
        </p:nvSpPr>
        <p:spPr>
          <a:xfrm>
            <a:off x="1071538" y="4714884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400000"/>
              <a:satOff val="66666"/>
              <a:lumOff val="17318"/>
              <a:alphaOff val="0"/>
            </a:schemeClr>
          </a:fillRef>
          <a:effectRef idx="1">
            <a:schemeClr val="accent4">
              <a:tint val="50000"/>
              <a:hueOff val="2400000"/>
              <a:satOff val="66666"/>
              <a:lumOff val="1731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49" name="Прямоугольник 48"/>
          <p:cNvSpPr/>
          <p:nvPr/>
        </p:nvSpPr>
        <p:spPr>
          <a:xfrm>
            <a:off x="1057251" y="5757879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3200000"/>
              <a:satOff val="88888"/>
              <a:lumOff val="23091"/>
              <a:alphaOff val="0"/>
            </a:schemeClr>
          </a:fillRef>
          <a:effectRef idx="1">
            <a:schemeClr val="accent4">
              <a:tint val="50000"/>
              <a:hueOff val="3200000"/>
              <a:satOff val="88888"/>
              <a:lumOff val="2309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50" name="Прямоугольник 49"/>
          <p:cNvSpPr/>
          <p:nvPr/>
        </p:nvSpPr>
        <p:spPr>
          <a:xfrm>
            <a:off x="5429256" y="1214422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400000"/>
              <a:satOff val="11111"/>
              <a:lumOff val="2886"/>
              <a:alphaOff val="0"/>
            </a:schemeClr>
          </a:fillRef>
          <a:effectRef idx="1">
            <a:schemeClr val="accent4">
              <a:tint val="50000"/>
              <a:hueOff val="400000"/>
              <a:satOff val="11111"/>
              <a:lumOff val="288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51" name="Прямоугольник 50"/>
          <p:cNvSpPr/>
          <p:nvPr/>
        </p:nvSpPr>
        <p:spPr>
          <a:xfrm>
            <a:off x="5429256" y="2285992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1200000"/>
              <a:satOff val="33333"/>
              <a:lumOff val="8659"/>
              <a:alphaOff val="0"/>
            </a:schemeClr>
          </a:fillRef>
          <a:effectRef idx="1">
            <a:schemeClr val="accent4">
              <a:tint val="50000"/>
              <a:hueOff val="1200000"/>
              <a:satOff val="33333"/>
              <a:lumOff val="865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52" name="Прямоугольник 51"/>
          <p:cNvSpPr/>
          <p:nvPr/>
        </p:nvSpPr>
        <p:spPr>
          <a:xfrm>
            <a:off x="5429256" y="3286124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000000"/>
              <a:satOff val="55555"/>
              <a:lumOff val="14432"/>
              <a:alphaOff val="0"/>
            </a:schemeClr>
          </a:fillRef>
          <a:effectRef idx="1">
            <a:schemeClr val="accent4">
              <a:tint val="50000"/>
              <a:hueOff val="2000000"/>
              <a:satOff val="55555"/>
              <a:lumOff val="1443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53" name="Прямоугольник 52"/>
          <p:cNvSpPr/>
          <p:nvPr/>
        </p:nvSpPr>
        <p:spPr>
          <a:xfrm>
            <a:off x="5429256" y="4357694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2800000"/>
              <a:satOff val="77777"/>
              <a:lumOff val="20204"/>
              <a:alphaOff val="0"/>
            </a:schemeClr>
          </a:fillRef>
          <a:effectRef idx="1">
            <a:schemeClr val="accent4">
              <a:tint val="50000"/>
              <a:hueOff val="2800000"/>
              <a:satOff val="77777"/>
              <a:lumOff val="2020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54" name="Прямоугольник 53"/>
          <p:cNvSpPr/>
          <p:nvPr/>
        </p:nvSpPr>
        <p:spPr>
          <a:xfrm>
            <a:off x="5429256" y="5429264"/>
            <a:ext cx="598525" cy="897788"/>
          </a:xfrm>
          <a:prstGeom prst="rect">
            <a:avLst/>
          </a:prstGeom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3600000"/>
              <a:satOff val="99999"/>
              <a:lumOff val="25977"/>
              <a:alphaOff val="0"/>
            </a:schemeClr>
          </a:fillRef>
          <a:effectRef idx="1">
            <a:schemeClr val="accent4">
              <a:tint val="50000"/>
              <a:hueOff val="3600000"/>
              <a:satOff val="99999"/>
              <a:lumOff val="259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uk-UA"/>
          </a:p>
        </p:txBody>
      </p:sp>
      <p:sp>
        <p:nvSpPr>
          <p:cNvPr id="44" name="Пятиугольник 13">
            <a:extLst>
              <a:ext uri="{FF2B5EF4-FFF2-40B4-BE49-F238E27FC236}">
                <a16:creationId xmlns:a16="http://schemas.microsoft.com/office/drawing/2014/main" id="{2FDD81CD-A805-4817-AEEF-4F6D5E9BBB08}"/>
              </a:ext>
            </a:extLst>
          </p:cNvPr>
          <p:cNvSpPr/>
          <p:nvPr/>
        </p:nvSpPr>
        <p:spPr>
          <a:xfrm>
            <a:off x="1691680" y="404664"/>
            <a:ext cx="6518426" cy="805303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         </a:t>
            </a:r>
            <a:r>
              <a:rPr lang="uk-UA" sz="4400" b="1" dirty="0">
                <a:solidFill>
                  <a:srgbClr val="FF0000"/>
                </a:solidFill>
              </a:rPr>
              <a:t>Функції: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71538" y="1142984"/>
            <a:ext cx="6858048" cy="6429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– </a:t>
            </a:r>
            <a:r>
              <a:rPr lang="ru-RU" b="1" dirty="0" err="1">
                <a:solidFill>
                  <a:srgbClr val="002060"/>
                </a:solidFill>
              </a:rPr>
              <a:t>Всезагальна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декларація</a:t>
            </a:r>
            <a:r>
              <a:rPr lang="ru-RU" b="1" dirty="0">
                <a:solidFill>
                  <a:srgbClr val="002060"/>
                </a:solidFill>
              </a:rPr>
              <a:t> прав </a:t>
            </a:r>
            <a:r>
              <a:rPr lang="ru-RU" b="1" dirty="0" err="1">
                <a:solidFill>
                  <a:srgbClr val="002060"/>
                </a:solidFill>
              </a:rPr>
              <a:t>людини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1538" y="1928802"/>
            <a:ext cx="6858048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</a:t>
            </a:r>
            <a:r>
              <a:rPr lang="ru-RU" sz="1900" b="1" dirty="0" err="1">
                <a:solidFill>
                  <a:srgbClr val="002060"/>
                </a:solidFill>
              </a:rPr>
              <a:t>Конвенція</a:t>
            </a:r>
            <a:r>
              <a:rPr lang="ru-RU" sz="1900" b="1" dirty="0">
                <a:solidFill>
                  <a:srgbClr val="002060"/>
                </a:solidFill>
              </a:rPr>
              <a:t> ООН про права </a:t>
            </a:r>
            <a:r>
              <a:rPr lang="ru-RU" sz="1900" b="1" dirty="0" err="1">
                <a:solidFill>
                  <a:srgbClr val="002060"/>
                </a:solidFill>
              </a:rPr>
              <a:t>дитини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2786058"/>
            <a:ext cx="6858048" cy="6429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900" dirty="0">
              <a:solidFill>
                <a:srgbClr val="002060"/>
              </a:solidFill>
            </a:endParaRPr>
          </a:p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</a:t>
            </a:r>
            <a:r>
              <a:rPr lang="ru-RU" sz="1900" b="1" dirty="0" err="1">
                <a:solidFill>
                  <a:srgbClr val="002060"/>
                </a:solidFill>
              </a:rPr>
              <a:t>Основний</a:t>
            </a:r>
            <a:r>
              <a:rPr lang="ru-RU" sz="1900" b="1" dirty="0">
                <a:solidFill>
                  <a:srgbClr val="002060"/>
                </a:solidFill>
              </a:rPr>
              <a:t> закон «</a:t>
            </a:r>
            <a:r>
              <a:rPr lang="ru-RU" sz="1900" b="1" dirty="0" err="1">
                <a:solidFill>
                  <a:srgbClr val="002060"/>
                </a:solidFill>
              </a:rPr>
              <a:t>Конституція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України</a:t>
            </a:r>
            <a:r>
              <a:rPr lang="ru-RU" sz="1900" b="1" dirty="0">
                <a:solidFill>
                  <a:srgbClr val="002060"/>
                </a:solidFill>
              </a:rPr>
              <a:t>»</a:t>
            </a:r>
          </a:p>
          <a:p>
            <a:pPr algn="just"/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3643314"/>
            <a:ext cx="6858048" cy="64294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Закон </a:t>
            </a:r>
            <a:r>
              <a:rPr lang="ru-RU" sz="1900" b="1" dirty="0" err="1">
                <a:solidFill>
                  <a:srgbClr val="002060"/>
                </a:solidFill>
              </a:rPr>
              <a:t>України</a:t>
            </a:r>
            <a:r>
              <a:rPr lang="ru-RU" sz="1900" b="1" dirty="0">
                <a:solidFill>
                  <a:srgbClr val="002060"/>
                </a:solidFill>
              </a:rPr>
              <a:t> «Про </a:t>
            </a:r>
            <a:r>
              <a:rPr lang="ru-RU" sz="1900" b="1" dirty="0" err="1">
                <a:solidFill>
                  <a:srgbClr val="002060"/>
                </a:solidFill>
              </a:rPr>
              <a:t>місцеве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самоврядування</a:t>
            </a:r>
            <a:r>
              <a:rPr lang="ru-RU" sz="1900" b="1" dirty="0">
                <a:solidFill>
                  <a:srgbClr val="002060"/>
                </a:solidFill>
              </a:rPr>
              <a:t> в </a:t>
            </a:r>
            <a:r>
              <a:rPr lang="ru-RU" sz="1900" b="1" dirty="0" err="1">
                <a:solidFill>
                  <a:srgbClr val="002060"/>
                </a:solidFill>
              </a:rPr>
              <a:t>Україні</a:t>
            </a:r>
            <a:r>
              <a:rPr lang="ru-RU" sz="19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1538" y="4643446"/>
            <a:ext cx="6858048" cy="6429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Закон </a:t>
            </a:r>
            <a:r>
              <a:rPr lang="ru-RU" sz="1900" b="1" dirty="0" err="1">
                <a:solidFill>
                  <a:srgbClr val="002060"/>
                </a:solidFill>
              </a:rPr>
              <a:t>України</a:t>
            </a:r>
            <a:r>
              <a:rPr lang="ru-RU" sz="1900" b="1" dirty="0">
                <a:solidFill>
                  <a:srgbClr val="002060"/>
                </a:solidFill>
              </a:rPr>
              <a:t> «Про </a:t>
            </a:r>
            <a:r>
              <a:rPr lang="ru-RU" sz="1900" b="1" dirty="0" err="1">
                <a:solidFill>
                  <a:srgbClr val="002060"/>
                </a:solidFill>
              </a:rPr>
              <a:t>освіту</a:t>
            </a:r>
            <a:r>
              <a:rPr lang="ru-RU" sz="19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1538" y="5643578"/>
            <a:ext cx="6858048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Закон </a:t>
            </a:r>
            <a:r>
              <a:rPr lang="ru-RU" sz="1900" b="1" dirty="0" err="1">
                <a:solidFill>
                  <a:srgbClr val="002060"/>
                </a:solidFill>
              </a:rPr>
              <a:t>України</a:t>
            </a:r>
            <a:r>
              <a:rPr lang="ru-RU" sz="1900" b="1" dirty="0">
                <a:solidFill>
                  <a:srgbClr val="002060"/>
                </a:solidFill>
              </a:rPr>
              <a:t> «Про </a:t>
            </a:r>
            <a:r>
              <a:rPr lang="ru-RU" sz="1900" b="1" dirty="0" err="1">
                <a:solidFill>
                  <a:srgbClr val="002060"/>
                </a:solidFill>
              </a:rPr>
              <a:t>загальну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середню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освіту</a:t>
            </a:r>
            <a:r>
              <a:rPr lang="ru-RU" sz="19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1538" y="1928802"/>
            <a:ext cx="6929486" cy="6429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</a:t>
            </a:r>
            <a:r>
              <a:rPr lang="ru-RU" sz="1900" b="1" dirty="0" err="1">
                <a:solidFill>
                  <a:srgbClr val="002060"/>
                </a:solidFill>
              </a:rPr>
              <a:t>Конвенція</a:t>
            </a:r>
            <a:r>
              <a:rPr lang="ru-RU" sz="1900" b="1" dirty="0">
                <a:solidFill>
                  <a:srgbClr val="002060"/>
                </a:solidFill>
              </a:rPr>
              <a:t> ООН про права </a:t>
            </a:r>
            <a:r>
              <a:rPr lang="ru-RU" sz="1900" b="1" dirty="0" err="1">
                <a:solidFill>
                  <a:srgbClr val="002060"/>
                </a:solidFill>
              </a:rPr>
              <a:t>дитини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13" name="Пятиугольник 13">
            <a:extLst>
              <a:ext uri="{FF2B5EF4-FFF2-40B4-BE49-F238E27FC236}">
                <a16:creationId xmlns:a16="http://schemas.microsoft.com/office/drawing/2014/main" id="{EFCD7D88-E639-4543-BB1B-4A67DF6F57E4}"/>
              </a:ext>
            </a:extLst>
          </p:cNvPr>
          <p:cNvSpPr/>
          <p:nvPr/>
        </p:nvSpPr>
        <p:spPr>
          <a:xfrm>
            <a:off x="1691680" y="266243"/>
            <a:ext cx="6518426" cy="805303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         </a:t>
            </a:r>
            <a:r>
              <a:rPr lang="uk-UA" sz="3200" b="1" dirty="0">
                <a:solidFill>
                  <a:srgbClr val="FF0000"/>
                </a:solidFill>
              </a:rPr>
              <a:t>Нормативно-правова база:</a:t>
            </a:r>
            <a:endParaRPr lang="uk-UA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1538" y="1714488"/>
            <a:ext cx="7429552" cy="6429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Статут </a:t>
            </a:r>
            <a:r>
              <a:rPr lang="ru-RU" sz="1900" b="1" dirty="0" err="1">
                <a:solidFill>
                  <a:srgbClr val="002060"/>
                </a:solidFill>
              </a:rPr>
              <a:t>Шкільного</a:t>
            </a:r>
            <a:r>
              <a:rPr lang="ru-RU" sz="1900" b="1" dirty="0">
                <a:solidFill>
                  <a:srgbClr val="002060"/>
                </a:solidFill>
              </a:rPr>
              <a:t> парламенту </a:t>
            </a:r>
            <a:r>
              <a:rPr lang="ru-RU" sz="1900" b="1" dirty="0" err="1">
                <a:solidFill>
                  <a:srgbClr val="002060"/>
                </a:solidFill>
              </a:rPr>
              <a:t>дітей</a:t>
            </a:r>
            <a:r>
              <a:rPr lang="ru-RU" sz="1900" b="1" dirty="0">
                <a:solidFill>
                  <a:srgbClr val="002060"/>
                </a:solidFill>
              </a:rPr>
              <a:t> та </a:t>
            </a:r>
            <a:r>
              <a:rPr lang="ru-RU" sz="1900" b="1" dirty="0" err="1">
                <a:solidFill>
                  <a:srgbClr val="002060"/>
                </a:solidFill>
              </a:rPr>
              <a:t>учнівської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молоді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1538" y="2571744"/>
            <a:ext cx="7429552" cy="7143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</a:t>
            </a:r>
            <a:r>
              <a:rPr lang="ru-RU" sz="1900" b="1" dirty="0" err="1">
                <a:solidFill>
                  <a:srgbClr val="002060"/>
                </a:solidFill>
              </a:rPr>
              <a:t>Положення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Шкільного</a:t>
            </a:r>
            <a:r>
              <a:rPr lang="ru-RU" sz="1900" b="1" dirty="0">
                <a:solidFill>
                  <a:srgbClr val="002060"/>
                </a:solidFill>
              </a:rPr>
              <a:t> парламенту </a:t>
            </a:r>
            <a:r>
              <a:rPr lang="ru-RU" sz="1900" b="1" dirty="0" err="1">
                <a:solidFill>
                  <a:srgbClr val="002060"/>
                </a:solidFill>
              </a:rPr>
              <a:t>дітей</a:t>
            </a:r>
            <a:r>
              <a:rPr lang="ru-RU" sz="1900" b="1" dirty="0">
                <a:solidFill>
                  <a:srgbClr val="002060"/>
                </a:solidFill>
              </a:rPr>
              <a:t> та </a:t>
            </a:r>
            <a:r>
              <a:rPr lang="ru-RU" sz="1900" b="1" dirty="0" err="1">
                <a:solidFill>
                  <a:srgbClr val="002060"/>
                </a:solidFill>
              </a:rPr>
              <a:t>учнівської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молоді</a:t>
            </a:r>
            <a:endParaRPr lang="ru-RU" sz="19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1538" y="3500438"/>
            <a:ext cx="7429552" cy="7858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</a:t>
            </a:r>
            <a:r>
              <a:rPr lang="ru-RU" sz="1900" b="1" dirty="0" err="1">
                <a:solidFill>
                  <a:srgbClr val="002060"/>
                </a:solidFill>
              </a:rPr>
              <a:t>Положення</a:t>
            </a:r>
            <a:r>
              <a:rPr lang="ru-RU" sz="1900" b="1" dirty="0">
                <a:solidFill>
                  <a:srgbClr val="002060"/>
                </a:solidFill>
              </a:rPr>
              <a:t> про президента </a:t>
            </a:r>
            <a:r>
              <a:rPr lang="ru-RU" sz="1900" b="1" dirty="0" err="1">
                <a:solidFill>
                  <a:srgbClr val="002060"/>
                </a:solidFill>
              </a:rPr>
              <a:t>Шкільного</a:t>
            </a:r>
            <a:r>
              <a:rPr lang="ru-RU" sz="1900" b="1" dirty="0">
                <a:solidFill>
                  <a:srgbClr val="002060"/>
                </a:solidFill>
              </a:rPr>
              <a:t> парламенту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4500570"/>
            <a:ext cx="7429552" cy="78581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</a:t>
            </a:r>
            <a:r>
              <a:rPr lang="ru-RU" sz="1900" b="1" dirty="0" err="1">
                <a:solidFill>
                  <a:srgbClr val="002060"/>
                </a:solidFill>
              </a:rPr>
              <a:t>Положення</a:t>
            </a:r>
            <a:r>
              <a:rPr lang="ru-RU" sz="1900" b="1" dirty="0">
                <a:solidFill>
                  <a:srgbClr val="002060"/>
                </a:solidFill>
              </a:rPr>
              <a:t> про </a:t>
            </a:r>
            <a:r>
              <a:rPr lang="ru-RU" sz="1900" b="1" dirty="0" err="1">
                <a:solidFill>
                  <a:srgbClr val="002060"/>
                </a:solidFill>
              </a:rPr>
              <a:t>вибори</a:t>
            </a:r>
            <a:r>
              <a:rPr lang="ru-RU" sz="1900" b="1" dirty="0">
                <a:solidFill>
                  <a:srgbClr val="002060"/>
                </a:solidFill>
              </a:rPr>
              <a:t> президента </a:t>
            </a:r>
            <a:r>
              <a:rPr lang="ru-RU" sz="1900" b="1" dirty="0" err="1">
                <a:solidFill>
                  <a:srgbClr val="002060"/>
                </a:solidFill>
              </a:rPr>
              <a:t>Шкільного</a:t>
            </a:r>
            <a:r>
              <a:rPr lang="ru-RU" sz="1900" b="1" dirty="0">
                <a:solidFill>
                  <a:srgbClr val="002060"/>
                </a:solidFill>
              </a:rPr>
              <a:t> парламенту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5572140"/>
            <a:ext cx="7429552" cy="7858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900" b="1" dirty="0">
                <a:solidFill>
                  <a:srgbClr val="002060"/>
                </a:solidFill>
              </a:rPr>
              <a:t>– Меморандум про </a:t>
            </a:r>
            <a:r>
              <a:rPr lang="ru-RU" sz="1900" b="1" dirty="0" err="1">
                <a:solidFill>
                  <a:srgbClr val="002060"/>
                </a:solidFill>
              </a:rPr>
              <a:t>співпрацю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між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Тисменицькою</a:t>
            </a:r>
            <a:r>
              <a:rPr lang="ru-RU" sz="1900" b="1" dirty="0">
                <a:solidFill>
                  <a:srgbClr val="002060"/>
                </a:solidFill>
              </a:rPr>
              <a:t> </a:t>
            </a:r>
            <a:r>
              <a:rPr lang="ru-RU" sz="1900" b="1" dirty="0" err="1">
                <a:solidFill>
                  <a:srgbClr val="002060"/>
                </a:solidFill>
              </a:rPr>
              <a:t>міською</a:t>
            </a:r>
            <a:r>
              <a:rPr lang="ru-RU" sz="1900" b="1" dirty="0">
                <a:solidFill>
                  <a:srgbClr val="002060"/>
                </a:solidFill>
              </a:rPr>
              <a:t> радою та </a:t>
            </a:r>
            <a:r>
              <a:rPr lang="ru-RU" sz="1900" b="1" dirty="0" err="1">
                <a:solidFill>
                  <a:srgbClr val="002060"/>
                </a:solidFill>
              </a:rPr>
              <a:t>Шкільним</a:t>
            </a:r>
            <a:r>
              <a:rPr lang="ru-RU" sz="1900" b="1" dirty="0">
                <a:solidFill>
                  <a:srgbClr val="002060"/>
                </a:solidFill>
              </a:rPr>
              <a:t> парламентом</a:t>
            </a:r>
          </a:p>
        </p:txBody>
      </p:sp>
      <p:sp>
        <p:nvSpPr>
          <p:cNvPr id="10" name="Пятиугольник 13">
            <a:extLst>
              <a:ext uri="{FF2B5EF4-FFF2-40B4-BE49-F238E27FC236}">
                <a16:creationId xmlns:a16="http://schemas.microsoft.com/office/drawing/2014/main" id="{280CD441-3FBF-41FF-8BD5-8918F8ADE449}"/>
              </a:ext>
            </a:extLst>
          </p:cNvPr>
          <p:cNvSpPr/>
          <p:nvPr/>
        </p:nvSpPr>
        <p:spPr>
          <a:xfrm>
            <a:off x="1691680" y="266243"/>
            <a:ext cx="6624736" cy="786493"/>
          </a:xfrm>
          <a:prstGeom prst="homePlat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         </a:t>
            </a:r>
            <a:r>
              <a:rPr lang="uk-UA" sz="2800" b="1" dirty="0">
                <a:solidFill>
                  <a:srgbClr val="FF0000"/>
                </a:solidFill>
              </a:rPr>
              <a:t>Управління Шкільним парламентом: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бтинання">
  <a:themeElements>
    <a:clrScheme name="Обтинання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Обтинання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Обтинанн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TM10001105[[fn=Обтинання]]</Template>
  <TotalTime>4785</TotalTime>
  <Words>1502</Words>
  <Application>Microsoft Office PowerPoint</Application>
  <PresentationFormat>On-screen Show (4:3)</PresentationFormat>
  <Paragraphs>213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Cooper Black</vt:lpstr>
      <vt:lpstr>Franklin Gothic Book</vt:lpstr>
      <vt:lpstr>Georgia</vt:lpstr>
      <vt:lpstr>Mistral</vt:lpstr>
      <vt:lpstr>Monotype Corsiva</vt:lpstr>
      <vt:lpstr>Times New Roman</vt:lpstr>
      <vt:lpstr>Обтинання</vt:lpstr>
      <vt:lpstr>Учнівське самоврядування</vt:lpstr>
      <vt:lpstr>Школа – не комора знань, а світоч розуму.  Усі діти не можуть мати однакові здібності.  І найважливіше завдання школи —  виховання здібностей.                                                                                                                                                                В. О. Сухомлинський</vt:lpstr>
      <vt:lpstr>Герб ліцею та гімн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Структура учнівського самоврядування  </vt:lpstr>
      <vt:lpstr>PowerPoint Presentation</vt:lpstr>
      <vt:lpstr> Учнівське самоврядування було започатковане з метою зробити життя звичайного учня змістовнішим, цікавішим і різноманітнішим. Та основним, практично єдиним поштовхом до будь-яких дій чи змін мало бути бажання чи готовність самих учнів до цього.       </vt:lpstr>
      <vt:lpstr>PowerPoint Presentation</vt:lpstr>
      <vt:lpstr>PowerPoint Presentation</vt:lpstr>
      <vt:lpstr>PowerPoint Presentation</vt:lpstr>
      <vt:lpstr>Шкільний парламент  2013–2014 н. р.</vt:lpstr>
      <vt:lpstr>Шкільний парламент  2014–2015  н. р.</vt:lpstr>
      <vt:lpstr>Шкільний парламент 2015–2017 н. р.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Обов’язки президента школи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Перемагає в житті тільки той, хто переміг сам себе. Хто переміг свій страх, свою лінь та свою невпевненість. -----------------------------------------------------------        P.S. Завжди перемагайте!..                       Учнівський парламент Тисменицького ліцею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Ludmila Denisyuk</dc:creator>
  <cp:lastModifiedBy>Veronika Senko</cp:lastModifiedBy>
  <cp:revision>421</cp:revision>
  <dcterms:created xsi:type="dcterms:W3CDTF">2015-07-04T05:34:43Z</dcterms:created>
  <dcterms:modified xsi:type="dcterms:W3CDTF">2024-12-10T06:19:06Z</dcterms:modified>
</cp:coreProperties>
</file>